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0" r:id="rId5"/>
  </p:sldMasterIdLst>
  <p:notesMasterIdLst>
    <p:notesMasterId r:id="rId21"/>
  </p:notesMasterIdLst>
  <p:sldIdLst>
    <p:sldId id="270" r:id="rId6"/>
    <p:sldId id="291" r:id="rId7"/>
    <p:sldId id="293" r:id="rId8"/>
    <p:sldId id="294" r:id="rId9"/>
    <p:sldId id="295" r:id="rId10"/>
    <p:sldId id="292" r:id="rId11"/>
    <p:sldId id="259" r:id="rId12"/>
    <p:sldId id="260" r:id="rId13"/>
    <p:sldId id="261" r:id="rId14"/>
    <p:sldId id="262" r:id="rId15"/>
    <p:sldId id="264" r:id="rId16"/>
    <p:sldId id="267" r:id="rId17"/>
    <p:sldId id="265" r:id="rId18"/>
    <p:sldId id="266" r:id="rId19"/>
    <p:sldId id="263"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700765-651A-4B16-85E7-DC546C3B091B}" v="173" dt="2023-09-12T13:27:24.9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75073" autoAdjust="0"/>
  </p:normalViewPr>
  <p:slideViewPr>
    <p:cSldViewPr snapToGrid="0" showGuides="1">
      <p:cViewPr varScale="1">
        <p:scale>
          <a:sx n="55" d="100"/>
          <a:sy n="55" d="100"/>
        </p:scale>
        <p:origin x="1738"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28700765-651A-4B16-85E7-DC546C3B091B}"/>
    <pc:docChg chg="custSel addSld delSld modSld">
      <pc:chgData name="Pascalle Cup" userId="abbe84a0-611b-406e-b251-e8b4b71c069a" providerId="ADAL" clId="{28700765-651A-4B16-85E7-DC546C3B091B}" dt="2023-09-12T19:01:42.071" v="921" actId="5793"/>
      <pc:docMkLst>
        <pc:docMk/>
      </pc:docMkLst>
      <pc:sldChg chg="modSp mod modNotesTx">
        <pc:chgData name="Pascalle Cup" userId="abbe84a0-611b-406e-b251-e8b4b71c069a" providerId="ADAL" clId="{28700765-651A-4B16-85E7-DC546C3B091B}" dt="2023-09-12T13:22:13.187" v="375"/>
        <pc:sldMkLst>
          <pc:docMk/>
          <pc:sldMk cId="3437923316" sldId="259"/>
        </pc:sldMkLst>
        <pc:spChg chg="mod">
          <ac:chgData name="Pascalle Cup" userId="abbe84a0-611b-406e-b251-e8b4b71c069a" providerId="ADAL" clId="{28700765-651A-4B16-85E7-DC546C3B091B}" dt="2023-09-12T13:20:12.005" v="371" actId="20577"/>
          <ac:spMkLst>
            <pc:docMk/>
            <pc:sldMk cId="3437923316" sldId="259"/>
            <ac:spMk id="4" creationId="{E57E29A6-EFA6-EB75-09CB-B1003FE28166}"/>
          </ac:spMkLst>
        </pc:spChg>
        <pc:spChg chg="mod">
          <ac:chgData name="Pascalle Cup" userId="abbe84a0-611b-406e-b251-e8b4b71c069a" providerId="ADAL" clId="{28700765-651A-4B16-85E7-DC546C3B091B}" dt="2023-09-12T13:20:22.722" v="372" actId="20577"/>
          <ac:spMkLst>
            <pc:docMk/>
            <pc:sldMk cId="3437923316" sldId="259"/>
            <ac:spMk id="7" creationId="{FB627072-FE15-7619-F22F-B4B054BCE6A1}"/>
          </ac:spMkLst>
        </pc:spChg>
      </pc:sldChg>
      <pc:sldChg chg="modSp">
        <pc:chgData name="Pascalle Cup" userId="abbe84a0-611b-406e-b251-e8b4b71c069a" providerId="ADAL" clId="{28700765-651A-4B16-85E7-DC546C3B091B}" dt="2023-09-12T13:20:30.776" v="373" actId="6549"/>
        <pc:sldMkLst>
          <pc:docMk/>
          <pc:sldMk cId="677247159" sldId="260"/>
        </pc:sldMkLst>
        <pc:spChg chg="mod">
          <ac:chgData name="Pascalle Cup" userId="abbe84a0-611b-406e-b251-e8b4b71c069a" providerId="ADAL" clId="{28700765-651A-4B16-85E7-DC546C3B091B}" dt="2023-09-12T13:20:30.776" v="373" actId="6549"/>
          <ac:spMkLst>
            <pc:docMk/>
            <pc:sldMk cId="677247159" sldId="260"/>
            <ac:spMk id="4" creationId="{F20DBDC9-E12A-631C-B186-A27FB0C00A9D}"/>
          </ac:spMkLst>
        </pc:spChg>
      </pc:sldChg>
      <pc:sldChg chg="modNotesTx">
        <pc:chgData name="Pascalle Cup" userId="abbe84a0-611b-406e-b251-e8b4b71c069a" providerId="ADAL" clId="{28700765-651A-4B16-85E7-DC546C3B091B}" dt="2023-09-12T13:22:21.540" v="377"/>
        <pc:sldMkLst>
          <pc:docMk/>
          <pc:sldMk cId="2255724884" sldId="261"/>
        </pc:sldMkLst>
      </pc:sldChg>
      <pc:sldChg chg="modNotesTx">
        <pc:chgData name="Pascalle Cup" userId="abbe84a0-611b-406e-b251-e8b4b71c069a" providerId="ADAL" clId="{28700765-651A-4B16-85E7-DC546C3B091B}" dt="2023-09-12T13:22:45.249" v="379"/>
        <pc:sldMkLst>
          <pc:docMk/>
          <pc:sldMk cId="3554301173" sldId="262"/>
        </pc:sldMkLst>
      </pc:sldChg>
      <pc:sldChg chg="modSp">
        <pc:chgData name="Pascalle Cup" userId="abbe84a0-611b-406e-b251-e8b4b71c069a" providerId="ADAL" clId="{28700765-651A-4B16-85E7-DC546C3B091B}" dt="2023-09-12T13:24:25.775" v="629" actId="6549"/>
        <pc:sldMkLst>
          <pc:docMk/>
          <pc:sldMk cId="646869751" sldId="265"/>
        </pc:sldMkLst>
        <pc:spChg chg="mod">
          <ac:chgData name="Pascalle Cup" userId="abbe84a0-611b-406e-b251-e8b4b71c069a" providerId="ADAL" clId="{28700765-651A-4B16-85E7-DC546C3B091B}" dt="2023-09-12T13:24:25.775" v="629" actId="6549"/>
          <ac:spMkLst>
            <pc:docMk/>
            <pc:sldMk cId="646869751" sldId="265"/>
            <ac:spMk id="5" creationId="{E4049044-9FC1-02FB-F8D6-2E6C57AE85BC}"/>
          </ac:spMkLst>
        </pc:spChg>
      </pc:sldChg>
      <pc:sldChg chg="modSp mod modNotesTx">
        <pc:chgData name="Pascalle Cup" userId="abbe84a0-611b-406e-b251-e8b4b71c069a" providerId="ADAL" clId="{28700765-651A-4B16-85E7-DC546C3B091B}" dt="2023-09-12T19:01:42.071" v="921" actId="5793"/>
        <pc:sldMkLst>
          <pc:docMk/>
          <pc:sldMk cId="774458139" sldId="266"/>
        </pc:sldMkLst>
        <pc:spChg chg="mod">
          <ac:chgData name="Pascalle Cup" userId="abbe84a0-611b-406e-b251-e8b4b71c069a" providerId="ADAL" clId="{28700765-651A-4B16-85E7-DC546C3B091B}" dt="2023-09-12T13:24:34.022" v="630" actId="1076"/>
          <ac:spMkLst>
            <pc:docMk/>
            <pc:sldMk cId="774458139" sldId="266"/>
            <ac:spMk id="2" creationId="{CB64A2FF-544C-624F-8119-32B96C785AED}"/>
          </ac:spMkLst>
        </pc:spChg>
        <pc:spChg chg="mod">
          <ac:chgData name="Pascalle Cup" userId="abbe84a0-611b-406e-b251-e8b4b71c069a" providerId="ADAL" clId="{28700765-651A-4B16-85E7-DC546C3B091B}" dt="2023-09-12T19:01:42.071" v="921" actId="5793"/>
          <ac:spMkLst>
            <pc:docMk/>
            <pc:sldMk cId="774458139" sldId="266"/>
            <ac:spMk id="4" creationId="{270A104C-3890-86AB-DC23-431D3F0E4D73}"/>
          </ac:spMkLst>
        </pc:spChg>
      </pc:sldChg>
      <pc:sldChg chg="del">
        <pc:chgData name="Pascalle Cup" userId="abbe84a0-611b-406e-b251-e8b4b71c069a" providerId="ADAL" clId="{28700765-651A-4B16-85E7-DC546C3B091B}" dt="2023-09-08T12:22:13.514" v="131" actId="47"/>
        <pc:sldMkLst>
          <pc:docMk/>
          <pc:sldMk cId="3438589595" sldId="290"/>
        </pc:sldMkLst>
      </pc:sldChg>
      <pc:sldChg chg="addSp delSp modSp new mod modAnim">
        <pc:chgData name="Pascalle Cup" userId="abbe84a0-611b-406e-b251-e8b4b71c069a" providerId="ADAL" clId="{28700765-651A-4B16-85E7-DC546C3B091B}" dt="2023-09-12T13:20:04.433" v="370" actId="20577"/>
        <pc:sldMkLst>
          <pc:docMk/>
          <pc:sldMk cId="2927442733" sldId="291"/>
        </pc:sldMkLst>
        <pc:spChg chg="mod">
          <ac:chgData name="Pascalle Cup" userId="abbe84a0-611b-406e-b251-e8b4b71c069a" providerId="ADAL" clId="{28700765-651A-4B16-85E7-DC546C3B091B}" dt="2023-09-08T12:22:48.809" v="134" actId="20577"/>
          <ac:spMkLst>
            <pc:docMk/>
            <pc:sldMk cId="2927442733" sldId="291"/>
            <ac:spMk id="2" creationId="{47C86F8D-2821-418D-13F2-93C2876AF9A1}"/>
          </ac:spMkLst>
        </pc:spChg>
        <pc:spChg chg="del">
          <ac:chgData name="Pascalle Cup" userId="abbe84a0-611b-406e-b251-e8b4b71c069a" providerId="ADAL" clId="{28700765-651A-4B16-85E7-DC546C3B091B}" dt="2023-09-12T13:08:41.370" v="144" actId="478"/>
          <ac:spMkLst>
            <pc:docMk/>
            <pc:sldMk cId="2927442733" sldId="291"/>
            <ac:spMk id="4" creationId="{47DC1C1F-870B-EF6E-82A1-DCD7B684D43C}"/>
          </ac:spMkLst>
        </pc:spChg>
        <pc:spChg chg="add del mod">
          <ac:chgData name="Pascalle Cup" userId="abbe84a0-611b-406e-b251-e8b4b71c069a" providerId="ADAL" clId="{28700765-651A-4B16-85E7-DC546C3B091B}" dt="2023-09-12T13:10:00.529" v="275"/>
          <ac:spMkLst>
            <pc:docMk/>
            <pc:sldMk cId="2927442733" sldId="291"/>
            <ac:spMk id="6" creationId="{776370B9-59F7-7EDC-427C-0848193C2081}"/>
          </ac:spMkLst>
        </pc:spChg>
        <pc:spChg chg="add mod">
          <ac:chgData name="Pascalle Cup" userId="abbe84a0-611b-406e-b251-e8b4b71c069a" providerId="ADAL" clId="{28700765-651A-4B16-85E7-DC546C3B091B}" dt="2023-09-12T13:08:53.428" v="145" actId="20577"/>
          <ac:spMkLst>
            <pc:docMk/>
            <pc:sldMk cId="2927442733" sldId="291"/>
            <ac:spMk id="7" creationId="{C2088A28-D6CA-06C2-6B49-F56434636DF6}"/>
          </ac:spMkLst>
        </pc:spChg>
        <pc:spChg chg="add mod">
          <ac:chgData name="Pascalle Cup" userId="abbe84a0-611b-406e-b251-e8b4b71c069a" providerId="ADAL" clId="{28700765-651A-4B16-85E7-DC546C3B091B}" dt="2023-09-12T13:20:04.433" v="370" actId="20577"/>
          <ac:spMkLst>
            <pc:docMk/>
            <pc:sldMk cId="2927442733" sldId="291"/>
            <ac:spMk id="8" creationId="{DA7C104F-76D5-5FCC-B06B-0580D473B6B2}"/>
          </ac:spMkLst>
        </pc:spChg>
        <pc:spChg chg="add mod">
          <ac:chgData name="Pascalle Cup" userId="abbe84a0-611b-406e-b251-e8b4b71c069a" providerId="ADAL" clId="{28700765-651A-4B16-85E7-DC546C3B091B}" dt="2023-09-12T13:12:16.548" v="323" actId="1076"/>
          <ac:spMkLst>
            <pc:docMk/>
            <pc:sldMk cId="2927442733" sldId="291"/>
            <ac:spMk id="10" creationId="{C92C79CE-69C2-9929-2EAB-63233DD10DB3}"/>
          </ac:spMkLst>
        </pc:spChg>
      </pc:sldChg>
      <pc:sldChg chg="delSp modSp new mod">
        <pc:chgData name="Pascalle Cup" userId="abbe84a0-611b-406e-b251-e8b4b71c069a" providerId="ADAL" clId="{28700765-651A-4B16-85E7-DC546C3B091B}" dt="2023-09-12T13:19:37.502" v="368" actId="478"/>
        <pc:sldMkLst>
          <pc:docMk/>
          <pc:sldMk cId="1239075066" sldId="292"/>
        </pc:sldMkLst>
        <pc:spChg chg="mod">
          <ac:chgData name="Pascalle Cup" userId="abbe84a0-611b-406e-b251-e8b4b71c069a" providerId="ADAL" clId="{28700765-651A-4B16-85E7-DC546C3B091B}" dt="2023-09-08T12:23:08.017" v="138" actId="20577"/>
          <ac:spMkLst>
            <pc:docMk/>
            <pc:sldMk cId="1239075066" sldId="292"/>
            <ac:spMk id="2" creationId="{1B1CFF93-8FEB-D5BD-69CE-1AA72AA0B268}"/>
          </ac:spMkLst>
        </pc:spChg>
        <pc:spChg chg="del">
          <ac:chgData name="Pascalle Cup" userId="abbe84a0-611b-406e-b251-e8b4b71c069a" providerId="ADAL" clId="{28700765-651A-4B16-85E7-DC546C3B091B}" dt="2023-09-12T13:19:37.502" v="368" actId="478"/>
          <ac:spMkLst>
            <pc:docMk/>
            <pc:sldMk cId="1239075066" sldId="292"/>
            <ac:spMk id="4" creationId="{2FBF2B0F-5E87-C8EB-E832-7E631F61572F}"/>
          </ac:spMkLst>
        </pc:spChg>
      </pc:sldChg>
      <pc:sldChg chg="addSp delSp modSp new mod modClrScheme chgLayout">
        <pc:chgData name="Pascalle Cup" userId="abbe84a0-611b-406e-b251-e8b4b71c069a" providerId="ADAL" clId="{28700765-651A-4B16-85E7-DC546C3B091B}" dt="2023-09-12T13:15:13.157" v="327" actId="26606"/>
        <pc:sldMkLst>
          <pc:docMk/>
          <pc:sldMk cId="3037350859" sldId="293"/>
        </pc:sldMkLst>
        <pc:spChg chg="del">
          <ac:chgData name="Pascalle Cup" userId="abbe84a0-611b-406e-b251-e8b4b71c069a" providerId="ADAL" clId="{28700765-651A-4B16-85E7-DC546C3B091B}" dt="2023-09-12T13:15:03.589" v="325" actId="478"/>
          <ac:spMkLst>
            <pc:docMk/>
            <pc:sldMk cId="3037350859" sldId="293"/>
            <ac:spMk id="2" creationId="{F2F67672-75D8-9D1F-A84C-F7291409D111}"/>
          </ac:spMkLst>
        </pc:spChg>
        <pc:spChg chg="mod">
          <ac:chgData name="Pascalle Cup" userId="abbe84a0-611b-406e-b251-e8b4b71c069a" providerId="ADAL" clId="{28700765-651A-4B16-85E7-DC546C3B091B}" dt="2023-09-12T13:15:13.157" v="327" actId="26606"/>
          <ac:spMkLst>
            <pc:docMk/>
            <pc:sldMk cId="3037350859" sldId="293"/>
            <ac:spMk id="3" creationId="{812A374A-8115-10F5-4BCD-30C1C3A2A085}"/>
          </ac:spMkLst>
        </pc:spChg>
        <pc:spChg chg="mod">
          <ac:chgData name="Pascalle Cup" userId="abbe84a0-611b-406e-b251-e8b4b71c069a" providerId="ADAL" clId="{28700765-651A-4B16-85E7-DC546C3B091B}" dt="2023-09-12T13:15:13.157" v="327" actId="26606"/>
          <ac:spMkLst>
            <pc:docMk/>
            <pc:sldMk cId="3037350859" sldId="293"/>
            <ac:spMk id="4" creationId="{676BA95E-A956-7914-AD46-218CC132D5D3}"/>
          </ac:spMkLst>
        </pc:spChg>
        <pc:spChg chg="mod modVis">
          <ac:chgData name="Pascalle Cup" userId="abbe84a0-611b-406e-b251-e8b4b71c069a" providerId="ADAL" clId="{28700765-651A-4B16-85E7-DC546C3B091B}" dt="2023-09-12T13:15:13.157" v="327" actId="26606"/>
          <ac:spMkLst>
            <pc:docMk/>
            <pc:sldMk cId="3037350859" sldId="293"/>
            <ac:spMk id="5" creationId="{036B9BDD-1C08-0D33-91C2-5DEB4B5DDCA8}"/>
          </ac:spMkLst>
        </pc:spChg>
        <pc:picChg chg="add mod ord">
          <ac:chgData name="Pascalle Cup" userId="abbe84a0-611b-406e-b251-e8b4b71c069a" providerId="ADAL" clId="{28700765-651A-4B16-85E7-DC546C3B091B}" dt="2023-09-12T13:15:13.157" v="327" actId="26606"/>
          <ac:picMkLst>
            <pc:docMk/>
            <pc:sldMk cId="3037350859" sldId="293"/>
            <ac:picMk id="1026" creationId="{26ED133E-4275-43BF-B98F-E6CEF76A16A7}"/>
          </ac:picMkLst>
        </pc:picChg>
      </pc:sldChg>
      <pc:sldChg chg="addSp modSp new mod setBg">
        <pc:chgData name="Pascalle Cup" userId="abbe84a0-611b-406e-b251-e8b4b71c069a" providerId="ADAL" clId="{28700765-651A-4B16-85E7-DC546C3B091B}" dt="2023-09-12T13:15:56.986" v="330" actId="26606"/>
        <pc:sldMkLst>
          <pc:docMk/>
          <pc:sldMk cId="654560248" sldId="294"/>
        </pc:sldMkLst>
        <pc:spChg chg="add">
          <ac:chgData name="Pascalle Cup" userId="abbe84a0-611b-406e-b251-e8b4b71c069a" providerId="ADAL" clId="{28700765-651A-4B16-85E7-DC546C3B091B}" dt="2023-09-12T13:15:56.986" v="330" actId="26606"/>
          <ac:spMkLst>
            <pc:docMk/>
            <pc:sldMk cId="654560248" sldId="294"/>
            <ac:spMk id="7" creationId="{42A4FC2C-047E-45A5-965D-8E1E3BF09BC6}"/>
          </ac:spMkLst>
        </pc:spChg>
        <pc:picChg chg="add mod">
          <ac:chgData name="Pascalle Cup" userId="abbe84a0-611b-406e-b251-e8b4b71c069a" providerId="ADAL" clId="{28700765-651A-4B16-85E7-DC546C3B091B}" dt="2023-09-12T13:15:56.986" v="330" actId="26606"/>
          <ac:picMkLst>
            <pc:docMk/>
            <pc:sldMk cId="654560248" sldId="294"/>
            <ac:picMk id="2" creationId="{A8D17C16-FA51-A55C-052B-0C8FCBEBA05E}"/>
          </ac:picMkLst>
        </pc:picChg>
      </pc:sldChg>
      <pc:sldChg chg="addSp modSp new mod setBg">
        <pc:chgData name="Pascalle Cup" userId="abbe84a0-611b-406e-b251-e8b4b71c069a" providerId="ADAL" clId="{28700765-651A-4B16-85E7-DC546C3B091B}" dt="2023-09-12T13:18:59.660" v="333" actId="26606"/>
        <pc:sldMkLst>
          <pc:docMk/>
          <pc:sldMk cId="3147902207" sldId="295"/>
        </pc:sldMkLst>
        <pc:picChg chg="add mod">
          <ac:chgData name="Pascalle Cup" userId="abbe84a0-611b-406e-b251-e8b4b71c069a" providerId="ADAL" clId="{28700765-651A-4B16-85E7-DC546C3B091B}" dt="2023-09-12T13:18:59.660" v="333" actId="26606"/>
          <ac:picMkLst>
            <pc:docMk/>
            <pc:sldMk cId="3147902207" sldId="295"/>
            <ac:picMk id="2" creationId="{9FF9DF89-D8A8-C876-D16E-5385BE52D02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12/09/2023</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dirty="0"/>
          </a:p>
        </p:txBody>
      </p:sp>
    </p:spTree>
    <p:extLst>
      <p:ext uri="{BB962C8B-B14F-4D97-AF65-F5344CB8AC3E}">
        <p14:creationId xmlns:p14="http://schemas.microsoft.com/office/powerpoint/2010/main" val="176649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zijn de bouwstenen om het programma mee te maken!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52F84-AF2B-4E96-AEE3-F0A2777DF9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4078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2</a:t>
            </a:fld>
            <a:endParaRPr lang="en-GB"/>
          </a:p>
        </p:txBody>
      </p:sp>
    </p:spTree>
    <p:extLst>
      <p:ext uri="{BB962C8B-B14F-4D97-AF65-F5344CB8AC3E}">
        <p14:creationId xmlns:p14="http://schemas.microsoft.com/office/powerpoint/2010/main" val="2010108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Iedereen stapeltje post-its en stift of pen. </a:t>
            </a:r>
          </a:p>
          <a:p>
            <a:r>
              <a:rPr lang="nl-NL" dirty="0"/>
              <a:t>DIVERGENT DENKEN is gebaseerd op ‘ruim’ creatief denken, met als doel om zoveel mogelijk ideeën te genereren.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52F84-AF2B-4E96-AEE3-F0A2777DF9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627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Per groep alle ideeën op een flipover vel plakken, ideeën die hetzelfde zijn er uit halen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52F84-AF2B-4E96-AEE3-F0A2777DF9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5368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Fase 2 is met het voorwerp dat studenten bij binnenkomst al gekozen hebben. Kan ook een kaart zijn of een ander associatie-ding.</a:t>
            </a:r>
          </a:p>
          <a:p>
            <a:r>
              <a:rPr lang="nl-NL" dirty="0"/>
              <a:t>DIVERGENT DENKEN is gebaseerd op ‘ruim’ creatief denken, met als doel om zoveel mogelijk ideeën te genereren.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52F84-AF2B-4E96-AEE3-F0A2777DF9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679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Plak de post-its in clusters/groepjes bij elkaar op het flipover vel en geef alle clusters een naam </a:t>
            </a:r>
          </a:p>
          <a:p>
            <a:r>
              <a:rPr lang="nl-NL" dirty="0"/>
              <a:t>CONVERGENT DENKEN is gebaseerd op ‘smal’ kritisch denken, met als doel om op een zo ontspannen mogelijke manier ideeën en suggesties te kunnen beoordelen, te selecteren en te evalueren.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52F84-AF2B-4E96-AEE3-F0A2777DF9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1633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groepen krijgen gekleurde kaartjes om te verdelen over de clusters op het flipover vel.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52F84-AF2B-4E96-AEE3-F0A2777DF9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245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52F84-AF2B-4E96-AEE3-F0A2777DF9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505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Setje kaartjes per persoon, verdelen en daarna bespreken.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52F84-AF2B-4E96-AEE3-F0A2777DF9C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043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12-9-2023</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12-9-2023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12-9-2023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12-9-2023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12-9-2023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12-9-2023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12-9-2023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12-9-2023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12-9-2023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12-9-2023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12-9-2023</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12-9-2023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12-9-2023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12-9-2023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12-9-2023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12-9-2023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12-9-2023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12-9-2023</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12-9-2023</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12-9-2023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12-9-2023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12-9-2023</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12-9-2023</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3C301-9430-AAE9-83AD-6CFD0626855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EAB0124-A634-BF98-CC80-4569118D03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0227FEB-B2F6-BF44-A25F-5F2228895FA9}"/>
              </a:ext>
            </a:extLst>
          </p:cNvPr>
          <p:cNvSpPr>
            <a:spLocks noGrp="1"/>
          </p:cNvSpPr>
          <p:nvPr>
            <p:ph type="dt" sz="half" idx="10"/>
          </p:nvPr>
        </p:nvSpPr>
        <p:spPr/>
        <p:txBody>
          <a:bodyPr/>
          <a:lstStyle/>
          <a:p>
            <a:fld id="{BA34ADB2-D6AD-4858-AB5F-166DA635FC25}" type="datetimeFigureOut">
              <a:rPr lang="nl-NL" smtClean="0"/>
              <a:t>12-9-2023</a:t>
            </a:fld>
            <a:endParaRPr lang="nl-NL"/>
          </a:p>
        </p:txBody>
      </p:sp>
      <p:sp>
        <p:nvSpPr>
          <p:cNvPr id="5" name="Tijdelijke aanduiding voor voettekst 4">
            <a:extLst>
              <a:ext uri="{FF2B5EF4-FFF2-40B4-BE49-F238E27FC236}">
                <a16:creationId xmlns:a16="http://schemas.microsoft.com/office/drawing/2014/main" id="{31BA6987-CEA2-0CCD-8261-5028811E7B6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FF0CBE7-A5C2-FE2B-4FE8-9D924B1A7889}"/>
              </a:ext>
            </a:extLst>
          </p:cNvPr>
          <p:cNvSpPr>
            <a:spLocks noGrp="1"/>
          </p:cNvSpPr>
          <p:nvPr>
            <p:ph type="sldNum" sz="quarter" idx="12"/>
          </p:nvPr>
        </p:nvSpPr>
        <p:spPr/>
        <p:txBody>
          <a:bodyPr/>
          <a:lstStyle/>
          <a:p>
            <a:fld id="{B4DB9E87-9872-477D-AF95-9CEBB5171DD1}" type="slidenum">
              <a:rPr lang="nl-NL" smtClean="0"/>
              <a:t>‹nr.›</a:t>
            </a:fld>
            <a:endParaRPr lang="nl-NL"/>
          </a:p>
        </p:txBody>
      </p:sp>
    </p:spTree>
    <p:extLst>
      <p:ext uri="{BB962C8B-B14F-4D97-AF65-F5344CB8AC3E}">
        <p14:creationId xmlns:p14="http://schemas.microsoft.com/office/powerpoint/2010/main" val="5530852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AC2A2-E3BF-DD15-ECED-6FCD86B66C2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4BF56CB-7679-70B9-9658-CBF77D878AA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EEFE3BC-6FC4-3AB9-FED5-03DD681459C6}"/>
              </a:ext>
            </a:extLst>
          </p:cNvPr>
          <p:cNvSpPr>
            <a:spLocks noGrp="1"/>
          </p:cNvSpPr>
          <p:nvPr>
            <p:ph type="dt" sz="half" idx="10"/>
          </p:nvPr>
        </p:nvSpPr>
        <p:spPr/>
        <p:txBody>
          <a:bodyPr/>
          <a:lstStyle/>
          <a:p>
            <a:fld id="{BA34ADB2-D6AD-4858-AB5F-166DA635FC25}" type="datetimeFigureOut">
              <a:rPr lang="nl-NL" smtClean="0"/>
              <a:t>12-9-2023</a:t>
            </a:fld>
            <a:endParaRPr lang="nl-NL"/>
          </a:p>
        </p:txBody>
      </p:sp>
      <p:sp>
        <p:nvSpPr>
          <p:cNvPr id="5" name="Tijdelijke aanduiding voor voettekst 4">
            <a:extLst>
              <a:ext uri="{FF2B5EF4-FFF2-40B4-BE49-F238E27FC236}">
                <a16:creationId xmlns:a16="http://schemas.microsoft.com/office/drawing/2014/main" id="{CC53B2BE-FBAE-D264-0D3F-F64B3AE3DC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00BD478-9182-7535-B125-1F4700A02EE9}"/>
              </a:ext>
            </a:extLst>
          </p:cNvPr>
          <p:cNvSpPr>
            <a:spLocks noGrp="1"/>
          </p:cNvSpPr>
          <p:nvPr>
            <p:ph type="sldNum" sz="quarter" idx="12"/>
          </p:nvPr>
        </p:nvSpPr>
        <p:spPr/>
        <p:txBody>
          <a:bodyPr/>
          <a:lstStyle/>
          <a:p>
            <a:fld id="{B4DB9E87-9872-477D-AF95-9CEBB5171DD1}" type="slidenum">
              <a:rPr lang="nl-NL" smtClean="0"/>
              <a:t>‹nr.›</a:t>
            </a:fld>
            <a:endParaRPr lang="nl-NL"/>
          </a:p>
        </p:txBody>
      </p:sp>
    </p:spTree>
    <p:extLst>
      <p:ext uri="{BB962C8B-B14F-4D97-AF65-F5344CB8AC3E}">
        <p14:creationId xmlns:p14="http://schemas.microsoft.com/office/powerpoint/2010/main" val="3533549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7B9121-FDF5-EC73-30A9-0435CF1E1B3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0D674C7-A9B2-BC39-D0AD-538A870B18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8837DE8-D68D-BD14-230C-E204AC077B95}"/>
              </a:ext>
            </a:extLst>
          </p:cNvPr>
          <p:cNvSpPr>
            <a:spLocks noGrp="1"/>
          </p:cNvSpPr>
          <p:nvPr>
            <p:ph type="dt" sz="half" idx="10"/>
          </p:nvPr>
        </p:nvSpPr>
        <p:spPr/>
        <p:txBody>
          <a:bodyPr/>
          <a:lstStyle/>
          <a:p>
            <a:fld id="{BA34ADB2-D6AD-4858-AB5F-166DA635FC25}" type="datetimeFigureOut">
              <a:rPr lang="nl-NL" smtClean="0"/>
              <a:t>12-9-2023</a:t>
            </a:fld>
            <a:endParaRPr lang="nl-NL"/>
          </a:p>
        </p:txBody>
      </p:sp>
      <p:sp>
        <p:nvSpPr>
          <p:cNvPr id="5" name="Tijdelijke aanduiding voor voettekst 4">
            <a:extLst>
              <a:ext uri="{FF2B5EF4-FFF2-40B4-BE49-F238E27FC236}">
                <a16:creationId xmlns:a16="http://schemas.microsoft.com/office/drawing/2014/main" id="{D30A16FA-D84A-AE2D-C46B-23DF853364A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27DCF44-C4C1-57CB-62DF-9143BE959221}"/>
              </a:ext>
            </a:extLst>
          </p:cNvPr>
          <p:cNvSpPr>
            <a:spLocks noGrp="1"/>
          </p:cNvSpPr>
          <p:nvPr>
            <p:ph type="sldNum" sz="quarter" idx="12"/>
          </p:nvPr>
        </p:nvSpPr>
        <p:spPr/>
        <p:txBody>
          <a:bodyPr/>
          <a:lstStyle/>
          <a:p>
            <a:fld id="{B4DB9E87-9872-477D-AF95-9CEBB5171DD1}" type="slidenum">
              <a:rPr lang="nl-NL" smtClean="0"/>
              <a:t>‹nr.›</a:t>
            </a:fld>
            <a:endParaRPr lang="nl-NL"/>
          </a:p>
        </p:txBody>
      </p:sp>
    </p:spTree>
    <p:extLst>
      <p:ext uri="{BB962C8B-B14F-4D97-AF65-F5344CB8AC3E}">
        <p14:creationId xmlns:p14="http://schemas.microsoft.com/office/powerpoint/2010/main" val="35914570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F0434-3E9B-4E0B-94C0-3ABA2CDA2E9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473F239-590E-A46F-2DF7-506B270A383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12E2DD4-1185-E55D-C0AE-930BE507414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6B98CAF-8F41-3F06-30B3-934EEE2638D0}"/>
              </a:ext>
            </a:extLst>
          </p:cNvPr>
          <p:cNvSpPr>
            <a:spLocks noGrp="1"/>
          </p:cNvSpPr>
          <p:nvPr>
            <p:ph type="dt" sz="half" idx="10"/>
          </p:nvPr>
        </p:nvSpPr>
        <p:spPr/>
        <p:txBody>
          <a:bodyPr/>
          <a:lstStyle/>
          <a:p>
            <a:fld id="{BA34ADB2-D6AD-4858-AB5F-166DA635FC25}" type="datetimeFigureOut">
              <a:rPr lang="nl-NL" smtClean="0"/>
              <a:t>12-9-2023</a:t>
            </a:fld>
            <a:endParaRPr lang="nl-NL"/>
          </a:p>
        </p:txBody>
      </p:sp>
      <p:sp>
        <p:nvSpPr>
          <p:cNvPr id="6" name="Tijdelijke aanduiding voor voettekst 5">
            <a:extLst>
              <a:ext uri="{FF2B5EF4-FFF2-40B4-BE49-F238E27FC236}">
                <a16:creationId xmlns:a16="http://schemas.microsoft.com/office/drawing/2014/main" id="{93166176-F59D-704A-4E85-A6764E43EE1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2F38A83-451D-C676-BDF1-C768771EA700}"/>
              </a:ext>
            </a:extLst>
          </p:cNvPr>
          <p:cNvSpPr>
            <a:spLocks noGrp="1"/>
          </p:cNvSpPr>
          <p:nvPr>
            <p:ph type="sldNum" sz="quarter" idx="12"/>
          </p:nvPr>
        </p:nvSpPr>
        <p:spPr/>
        <p:txBody>
          <a:bodyPr/>
          <a:lstStyle/>
          <a:p>
            <a:fld id="{B4DB9E87-9872-477D-AF95-9CEBB5171DD1}" type="slidenum">
              <a:rPr lang="nl-NL" smtClean="0"/>
              <a:t>‹nr.›</a:t>
            </a:fld>
            <a:endParaRPr lang="nl-NL"/>
          </a:p>
        </p:txBody>
      </p:sp>
    </p:spTree>
    <p:extLst>
      <p:ext uri="{BB962C8B-B14F-4D97-AF65-F5344CB8AC3E}">
        <p14:creationId xmlns:p14="http://schemas.microsoft.com/office/powerpoint/2010/main" val="13796599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4123A4-89BA-EE99-6DAE-9C434941D99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F88A79F-E27F-5EB0-E71A-D4B3E1F89A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C973581-3600-4713-C462-5F44E17E417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7C38C59-1561-E06D-8ADB-6B187A0914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81FD175-7A24-7691-0327-7374D53CD17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224F431-9077-533D-BBCA-B44DE58551F4}"/>
              </a:ext>
            </a:extLst>
          </p:cNvPr>
          <p:cNvSpPr>
            <a:spLocks noGrp="1"/>
          </p:cNvSpPr>
          <p:nvPr>
            <p:ph type="dt" sz="half" idx="10"/>
          </p:nvPr>
        </p:nvSpPr>
        <p:spPr/>
        <p:txBody>
          <a:bodyPr/>
          <a:lstStyle/>
          <a:p>
            <a:fld id="{BA34ADB2-D6AD-4858-AB5F-166DA635FC25}" type="datetimeFigureOut">
              <a:rPr lang="nl-NL" smtClean="0"/>
              <a:t>12-9-2023</a:t>
            </a:fld>
            <a:endParaRPr lang="nl-NL"/>
          </a:p>
        </p:txBody>
      </p:sp>
      <p:sp>
        <p:nvSpPr>
          <p:cNvPr id="8" name="Tijdelijke aanduiding voor voettekst 7">
            <a:extLst>
              <a:ext uri="{FF2B5EF4-FFF2-40B4-BE49-F238E27FC236}">
                <a16:creationId xmlns:a16="http://schemas.microsoft.com/office/drawing/2014/main" id="{5F3E07A3-7453-E139-88AE-82BC1634EB0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07DD468-A820-6705-5099-06256478C140}"/>
              </a:ext>
            </a:extLst>
          </p:cNvPr>
          <p:cNvSpPr>
            <a:spLocks noGrp="1"/>
          </p:cNvSpPr>
          <p:nvPr>
            <p:ph type="sldNum" sz="quarter" idx="12"/>
          </p:nvPr>
        </p:nvSpPr>
        <p:spPr/>
        <p:txBody>
          <a:bodyPr/>
          <a:lstStyle/>
          <a:p>
            <a:fld id="{B4DB9E87-9872-477D-AF95-9CEBB5171DD1}" type="slidenum">
              <a:rPr lang="nl-NL" smtClean="0"/>
              <a:t>‹nr.›</a:t>
            </a:fld>
            <a:endParaRPr lang="nl-NL"/>
          </a:p>
        </p:txBody>
      </p:sp>
    </p:spTree>
    <p:extLst>
      <p:ext uri="{BB962C8B-B14F-4D97-AF65-F5344CB8AC3E}">
        <p14:creationId xmlns:p14="http://schemas.microsoft.com/office/powerpoint/2010/main" val="3965222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845A45-2993-B79E-72B7-0D43263234B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117059F-95B1-FC51-FF23-1A95F7295D8A}"/>
              </a:ext>
            </a:extLst>
          </p:cNvPr>
          <p:cNvSpPr>
            <a:spLocks noGrp="1"/>
          </p:cNvSpPr>
          <p:nvPr>
            <p:ph type="dt" sz="half" idx="10"/>
          </p:nvPr>
        </p:nvSpPr>
        <p:spPr/>
        <p:txBody>
          <a:bodyPr/>
          <a:lstStyle/>
          <a:p>
            <a:fld id="{BA34ADB2-D6AD-4858-AB5F-166DA635FC25}" type="datetimeFigureOut">
              <a:rPr lang="nl-NL" smtClean="0"/>
              <a:t>12-9-2023</a:t>
            </a:fld>
            <a:endParaRPr lang="nl-NL"/>
          </a:p>
        </p:txBody>
      </p:sp>
      <p:sp>
        <p:nvSpPr>
          <p:cNvPr id="4" name="Tijdelijke aanduiding voor voettekst 3">
            <a:extLst>
              <a:ext uri="{FF2B5EF4-FFF2-40B4-BE49-F238E27FC236}">
                <a16:creationId xmlns:a16="http://schemas.microsoft.com/office/drawing/2014/main" id="{2FB19FA0-D84A-E7A0-D3FA-6100A8B8911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5A99BA9-CC88-7FC4-84D1-3DA9DA9AC3AB}"/>
              </a:ext>
            </a:extLst>
          </p:cNvPr>
          <p:cNvSpPr>
            <a:spLocks noGrp="1"/>
          </p:cNvSpPr>
          <p:nvPr>
            <p:ph type="sldNum" sz="quarter" idx="12"/>
          </p:nvPr>
        </p:nvSpPr>
        <p:spPr/>
        <p:txBody>
          <a:bodyPr/>
          <a:lstStyle/>
          <a:p>
            <a:fld id="{B4DB9E87-9872-477D-AF95-9CEBB5171DD1}" type="slidenum">
              <a:rPr lang="nl-NL" smtClean="0"/>
              <a:t>‹nr.›</a:t>
            </a:fld>
            <a:endParaRPr lang="nl-NL"/>
          </a:p>
        </p:txBody>
      </p:sp>
    </p:spTree>
    <p:extLst>
      <p:ext uri="{BB962C8B-B14F-4D97-AF65-F5344CB8AC3E}">
        <p14:creationId xmlns:p14="http://schemas.microsoft.com/office/powerpoint/2010/main" val="42395051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F9D3CEB-9C82-221C-33E7-4B47A6414A3D}"/>
              </a:ext>
            </a:extLst>
          </p:cNvPr>
          <p:cNvSpPr>
            <a:spLocks noGrp="1"/>
          </p:cNvSpPr>
          <p:nvPr>
            <p:ph type="dt" sz="half" idx="10"/>
          </p:nvPr>
        </p:nvSpPr>
        <p:spPr/>
        <p:txBody>
          <a:bodyPr/>
          <a:lstStyle/>
          <a:p>
            <a:fld id="{BA34ADB2-D6AD-4858-AB5F-166DA635FC25}" type="datetimeFigureOut">
              <a:rPr lang="nl-NL" smtClean="0"/>
              <a:t>12-9-2023</a:t>
            </a:fld>
            <a:endParaRPr lang="nl-NL"/>
          </a:p>
        </p:txBody>
      </p:sp>
      <p:sp>
        <p:nvSpPr>
          <p:cNvPr id="3" name="Tijdelijke aanduiding voor voettekst 2">
            <a:extLst>
              <a:ext uri="{FF2B5EF4-FFF2-40B4-BE49-F238E27FC236}">
                <a16:creationId xmlns:a16="http://schemas.microsoft.com/office/drawing/2014/main" id="{2FD7C58A-216A-1D5A-19A7-56920E690A2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AD0C0FD-D163-B418-46B5-96B07E98AC71}"/>
              </a:ext>
            </a:extLst>
          </p:cNvPr>
          <p:cNvSpPr>
            <a:spLocks noGrp="1"/>
          </p:cNvSpPr>
          <p:nvPr>
            <p:ph type="sldNum" sz="quarter" idx="12"/>
          </p:nvPr>
        </p:nvSpPr>
        <p:spPr/>
        <p:txBody>
          <a:bodyPr/>
          <a:lstStyle/>
          <a:p>
            <a:fld id="{B4DB9E87-9872-477D-AF95-9CEBB5171DD1}" type="slidenum">
              <a:rPr lang="nl-NL" smtClean="0"/>
              <a:t>‹nr.›</a:t>
            </a:fld>
            <a:endParaRPr lang="nl-NL"/>
          </a:p>
        </p:txBody>
      </p:sp>
    </p:spTree>
    <p:extLst>
      <p:ext uri="{BB962C8B-B14F-4D97-AF65-F5344CB8AC3E}">
        <p14:creationId xmlns:p14="http://schemas.microsoft.com/office/powerpoint/2010/main" val="4091615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BDD4AA-55BC-CAE5-3BED-20A2B0B6322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3953787-A989-AC4E-C5C3-FEAC026375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550E3D5-0C95-835C-9BC4-711ABB4EE3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E8F85EA-F0D3-D0AE-30B9-EC2C5B942D76}"/>
              </a:ext>
            </a:extLst>
          </p:cNvPr>
          <p:cNvSpPr>
            <a:spLocks noGrp="1"/>
          </p:cNvSpPr>
          <p:nvPr>
            <p:ph type="dt" sz="half" idx="10"/>
          </p:nvPr>
        </p:nvSpPr>
        <p:spPr/>
        <p:txBody>
          <a:bodyPr/>
          <a:lstStyle/>
          <a:p>
            <a:fld id="{BA34ADB2-D6AD-4858-AB5F-166DA635FC25}" type="datetimeFigureOut">
              <a:rPr lang="nl-NL" smtClean="0"/>
              <a:t>12-9-2023</a:t>
            </a:fld>
            <a:endParaRPr lang="nl-NL"/>
          </a:p>
        </p:txBody>
      </p:sp>
      <p:sp>
        <p:nvSpPr>
          <p:cNvPr id="6" name="Tijdelijke aanduiding voor voettekst 5">
            <a:extLst>
              <a:ext uri="{FF2B5EF4-FFF2-40B4-BE49-F238E27FC236}">
                <a16:creationId xmlns:a16="http://schemas.microsoft.com/office/drawing/2014/main" id="{FB0750F3-5FE7-B94D-F816-5917932D4FD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F2416FE-BC26-7936-EB3B-1DC13B38F665}"/>
              </a:ext>
            </a:extLst>
          </p:cNvPr>
          <p:cNvSpPr>
            <a:spLocks noGrp="1"/>
          </p:cNvSpPr>
          <p:nvPr>
            <p:ph type="sldNum" sz="quarter" idx="12"/>
          </p:nvPr>
        </p:nvSpPr>
        <p:spPr/>
        <p:txBody>
          <a:bodyPr/>
          <a:lstStyle/>
          <a:p>
            <a:fld id="{B4DB9E87-9872-477D-AF95-9CEBB5171DD1}" type="slidenum">
              <a:rPr lang="nl-NL" smtClean="0"/>
              <a:t>‹nr.›</a:t>
            </a:fld>
            <a:endParaRPr lang="nl-NL"/>
          </a:p>
        </p:txBody>
      </p:sp>
    </p:spTree>
    <p:extLst>
      <p:ext uri="{BB962C8B-B14F-4D97-AF65-F5344CB8AC3E}">
        <p14:creationId xmlns:p14="http://schemas.microsoft.com/office/powerpoint/2010/main" val="665101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E0347C-1EF4-9A15-9CAB-A1C554D7309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3ABF5AA-EEA0-62D7-B1C0-EFCE6A41CF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317A420-2F95-1C1E-1BE4-06D650F8E1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664ECF9-3196-61EE-0F94-A2D9BE85BC16}"/>
              </a:ext>
            </a:extLst>
          </p:cNvPr>
          <p:cNvSpPr>
            <a:spLocks noGrp="1"/>
          </p:cNvSpPr>
          <p:nvPr>
            <p:ph type="dt" sz="half" idx="10"/>
          </p:nvPr>
        </p:nvSpPr>
        <p:spPr/>
        <p:txBody>
          <a:bodyPr/>
          <a:lstStyle/>
          <a:p>
            <a:fld id="{BA34ADB2-D6AD-4858-AB5F-166DA635FC25}" type="datetimeFigureOut">
              <a:rPr lang="nl-NL" smtClean="0"/>
              <a:t>12-9-2023</a:t>
            </a:fld>
            <a:endParaRPr lang="nl-NL"/>
          </a:p>
        </p:txBody>
      </p:sp>
      <p:sp>
        <p:nvSpPr>
          <p:cNvPr id="6" name="Tijdelijke aanduiding voor voettekst 5">
            <a:extLst>
              <a:ext uri="{FF2B5EF4-FFF2-40B4-BE49-F238E27FC236}">
                <a16:creationId xmlns:a16="http://schemas.microsoft.com/office/drawing/2014/main" id="{39956538-070D-C05A-1C6D-B9C4BA16C0A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597152A-25F4-3B0A-D88D-CCBA8AD10821}"/>
              </a:ext>
            </a:extLst>
          </p:cNvPr>
          <p:cNvSpPr>
            <a:spLocks noGrp="1"/>
          </p:cNvSpPr>
          <p:nvPr>
            <p:ph type="sldNum" sz="quarter" idx="12"/>
          </p:nvPr>
        </p:nvSpPr>
        <p:spPr/>
        <p:txBody>
          <a:bodyPr/>
          <a:lstStyle/>
          <a:p>
            <a:fld id="{B4DB9E87-9872-477D-AF95-9CEBB5171DD1}" type="slidenum">
              <a:rPr lang="nl-NL" smtClean="0"/>
              <a:t>‹nr.›</a:t>
            </a:fld>
            <a:endParaRPr lang="nl-NL"/>
          </a:p>
        </p:txBody>
      </p:sp>
    </p:spTree>
    <p:extLst>
      <p:ext uri="{BB962C8B-B14F-4D97-AF65-F5344CB8AC3E}">
        <p14:creationId xmlns:p14="http://schemas.microsoft.com/office/powerpoint/2010/main" val="24122557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81FC84-50EA-74CC-9A9E-760F1328DBA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D50E279-0AD4-A46D-E192-0D070E928CF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A345E81-1A07-F50A-01F9-52C14870A916}"/>
              </a:ext>
            </a:extLst>
          </p:cNvPr>
          <p:cNvSpPr>
            <a:spLocks noGrp="1"/>
          </p:cNvSpPr>
          <p:nvPr>
            <p:ph type="dt" sz="half" idx="10"/>
          </p:nvPr>
        </p:nvSpPr>
        <p:spPr/>
        <p:txBody>
          <a:bodyPr/>
          <a:lstStyle/>
          <a:p>
            <a:fld id="{BA34ADB2-D6AD-4858-AB5F-166DA635FC25}" type="datetimeFigureOut">
              <a:rPr lang="nl-NL" smtClean="0"/>
              <a:t>12-9-2023</a:t>
            </a:fld>
            <a:endParaRPr lang="nl-NL"/>
          </a:p>
        </p:txBody>
      </p:sp>
      <p:sp>
        <p:nvSpPr>
          <p:cNvPr id="5" name="Tijdelijke aanduiding voor voettekst 4">
            <a:extLst>
              <a:ext uri="{FF2B5EF4-FFF2-40B4-BE49-F238E27FC236}">
                <a16:creationId xmlns:a16="http://schemas.microsoft.com/office/drawing/2014/main" id="{4B1E930F-EAFC-3F89-EE18-8545AB29E67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75730BE-D23C-BC70-07BB-223572E02566}"/>
              </a:ext>
            </a:extLst>
          </p:cNvPr>
          <p:cNvSpPr>
            <a:spLocks noGrp="1"/>
          </p:cNvSpPr>
          <p:nvPr>
            <p:ph type="sldNum" sz="quarter" idx="12"/>
          </p:nvPr>
        </p:nvSpPr>
        <p:spPr/>
        <p:txBody>
          <a:bodyPr/>
          <a:lstStyle/>
          <a:p>
            <a:fld id="{B4DB9E87-9872-477D-AF95-9CEBB5171DD1}" type="slidenum">
              <a:rPr lang="nl-NL" smtClean="0"/>
              <a:t>‹nr.›</a:t>
            </a:fld>
            <a:endParaRPr lang="nl-NL"/>
          </a:p>
        </p:txBody>
      </p:sp>
    </p:spTree>
    <p:extLst>
      <p:ext uri="{BB962C8B-B14F-4D97-AF65-F5344CB8AC3E}">
        <p14:creationId xmlns:p14="http://schemas.microsoft.com/office/powerpoint/2010/main" val="3848657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12-9-2023</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C633DA3-EF53-B6B8-8FE2-86AC82B0C86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191E28A-DFC4-541C-CE40-32C8C18D449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6F3209A-763C-8972-FA73-7EF69A13AAD1}"/>
              </a:ext>
            </a:extLst>
          </p:cNvPr>
          <p:cNvSpPr>
            <a:spLocks noGrp="1"/>
          </p:cNvSpPr>
          <p:nvPr>
            <p:ph type="dt" sz="half" idx="10"/>
          </p:nvPr>
        </p:nvSpPr>
        <p:spPr/>
        <p:txBody>
          <a:bodyPr/>
          <a:lstStyle/>
          <a:p>
            <a:fld id="{BA34ADB2-D6AD-4858-AB5F-166DA635FC25}" type="datetimeFigureOut">
              <a:rPr lang="nl-NL" smtClean="0"/>
              <a:t>12-9-2023</a:t>
            </a:fld>
            <a:endParaRPr lang="nl-NL"/>
          </a:p>
        </p:txBody>
      </p:sp>
      <p:sp>
        <p:nvSpPr>
          <p:cNvPr id="5" name="Tijdelijke aanduiding voor voettekst 4">
            <a:extLst>
              <a:ext uri="{FF2B5EF4-FFF2-40B4-BE49-F238E27FC236}">
                <a16:creationId xmlns:a16="http://schemas.microsoft.com/office/drawing/2014/main" id="{950745BB-4145-84CA-CCE4-7573A5D448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814E9C-9D7D-AC3C-5E48-D76814405303}"/>
              </a:ext>
            </a:extLst>
          </p:cNvPr>
          <p:cNvSpPr>
            <a:spLocks noGrp="1"/>
          </p:cNvSpPr>
          <p:nvPr>
            <p:ph type="sldNum" sz="quarter" idx="12"/>
          </p:nvPr>
        </p:nvSpPr>
        <p:spPr/>
        <p:txBody>
          <a:bodyPr/>
          <a:lstStyle/>
          <a:p>
            <a:fld id="{B4DB9E87-9872-477D-AF95-9CEBB5171DD1}" type="slidenum">
              <a:rPr lang="nl-NL" smtClean="0"/>
              <a:t>‹nr.›</a:t>
            </a:fld>
            <a:endParaRPr lang="nl-NL"/>
          </a:p>
        </p:txBody>
      </p:sp>
    </p:spTree>
    <p:extLst>
      <p:ext uri="{BB962C8B-B14F-4D97-AF65-F5344CB8AC3E}">
        <p14:creationId xmlns:p14="http://schemas.microsoft.com/office/powerpoint/2010/main" val="190759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12-9-2023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12-9-2023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12-9-2023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12-9-2023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12-9-2023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12-9-2023</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8B3DC9A-3482-3E31-AF04-F020DD78EE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BE1A559-699C-F872-FDB2-038FC24835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248EFBB-D463-A9B8-5639-C9495DDB0D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4ADB2-D6AD-4858-AB5F-166DA635FC25}" type="datetimeFigureOut">
              <a:rPr lang="nl-NL" smtClean="0"/>
              <a:t>12-9-2023</a:t>
            </a:fld>
            <a:endParaRPr lang="nl-NL"/>
          </a:p>
        </p:txBody>
      </p:sp>
      <p:sp>
        <p:nvSpPr>
          <p:cNvPr id="5" name="Tijdelijke aanduiding voor voettekst 4">
            <a:extLst>
              <a:ext uri="{FF2B5EF4-FFF2-40B4-BE49-F238E27FC236}">
                <a16:creationId xmlns:a16="http://schemas.microsoft.com/office/drawing/2014/main" id="{680473DF-398B-BEA8-75D2-1AD59A546F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E8BF9D8-4563-57B0-E266-75B4DF9A8C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DB9E87-9872-477D-AF95-9CEBB5171DD1}" type="slidenum">
              <a:rPr lang="nl-NL" smtClean="0"/>
              <a:t>‹nr.›</a:t>
            </a:fld>
            <a:endParaRPr lang="nl-NL"/>
          </a:p>
        </p:txBody>
      </p:sp>
    </p:spTree>
    <p:extLst>
      <p:ext uri="{BB962C8B-B14F-4D97-AF65-F5344CB8AC3E}">
        <p14:creationId xmlns:p14="http://schemas.microsoft.com/office/powerpoint/2010/main" val="210000301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hyperlink" Target="https://www.brainfuel.nl/wp-content/uploads/2019/02/Whitepaper-De-6-fases-van-een-echt-goede-brainstorm.pdf" TargetMode="External"/><Relationship Id="rId2" Type="http://schemas.openxmlformats.org/officeDocument/2006/relationships/hyperlink" Target="https://brainfuel.nl/kaarten-methodes/methodes/" TargetMode="Externa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14E73B20-0538-4583-99A5-6DBBBDB452F7}"/>
              </a:ext>
            </a:extLst>
          </p:cNvPr>
          <p:cNvSpPr>
            <a:spLocks noGrp="1"/>
          </p:cNvSpPr>
          <p:nvPr>
            <p:ph type="ctrTitle"/>
          </p:nvPr>
        </p:nvSpPr>
        <p:spPr>
          <a:xfrm>
            <a:off x="371476" y="3873911"/>
            <a:ext cx="8676000" cy="1612489"/>
          </a:xfrm>
        </p:spPr>
        <p:txBody>
          <a:bodyPr/>
          <a:lstStyle/>
          <a:p>
            <a:r>
              <a:rPr lang="nl-NL" dirty="0"/>
              <a:t>Het concept voor het evenement</a:t>
            </a:r>
          </a:p>
        </p:txBody>
      </p:sp>
      <p:sp>
        <p:nvSpPr>
          <p:cNvPr id="3" name="Tijdelijke aanduiding voor dianummer 2">
            <a:extLst>
              <a:ext uri="{FF2B5EF4-FFF2-40B4-BE49-F238E27FC236}">
                <a16:creationId xmlns:a16="http://schemas.microsoft.com/office/drawing/2014/main" id="{462B565B-3B96-47E8-B899-A4AF9A328060}"/>
              </a:ext>
            </a:extLst>
          </p:cNvPr>
          <p:cNvSpPr>
            <a:spLocks noGrp="1"/>
          </p:cNvSpPr>
          <p:nvPr>
            <p:ph type="sldNum" sz="quarter" idx="12"/>
          </p:nvPr>
        </p:nvSpPr>
        <p:spPr>
          <a:xfrm>
            <a:off x="370800" y="7020000"/>
            <a:ext cx="311944" cy="216000"/>
          </a:xfrm>
        </p:spPr>
        <p:txBody>
          <a:bodyPr/>
          <a:lstStyle/>
          <a:p>
            <a:fld id="{45B76B8B-DE07-48A4-9913-B57A52F2F853}" type="slidenum">
              <a:rPr lang="nl-NL" smtClean="0"/>
              <a:pPr/>
              <a:t>1</a:t>
            </a:fld>
            <a:endParaRPr lang="nl-NL" dirty="0"/>
          </a:p>
        </p:txBody>
      </p:sp>
      <p:sp>
        <p:nvSpPr>
          <p:cNvPr id="5" name="Tijdelijke aanduiding voor datum 4">
            <a:extLst>
              <a:ext uri="{FF2B5EF4-FFF2-40B4-BE49-F238E27FC236}">
                <a16:creationId xmlns:a16="http://schemas.microsoft.com/office/drawing/2014/main" id="{417BDE04-5045-40D8-A506-2EA8F4817711}"/>
              </a:ext>
            </a:extLst>
          </p:cNvPr>
          <p:cNvSpPr>
            <a:spLocks noGrp="1"/>
          </p:cNvSpPr>
          <p:nvPr>
            <p:ph type="dt" sz="half" idx="10"/>
          </p:nvPr>
        </p:nvSpPr>
        <p:spPr>
          <a:xfrm>
            <a:off x="371476" y="6325170"/>
            <a:ext cx="803274" cy="216000"/>
          </a:xfrm>
        </p:spPr>
        <p:txBody>
          <a:bodyPr/>
          <a:lstStyle/>
          <a:p>
            <a:r>
              <a:rPr lang="nl-NL" dirty="0"/>
              <a:t>1-3-2021</a:t>
            </a:r>
          </a:p>
        </p:txBody>
      </p:sp>
    </p:spTree>
    <p:extLst>
      <p:ext uri="{BB962C8B-B14F-4D97-AF65-F5344CB8AC3E}">
        <p14:creationId xmlns:p14="http://schemas.microsoft.com/office/powerpoint/2010/main" val="3060570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D9D7E7-DF77-490E-BCAC-DB04B3804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808D3699-71D0-43ED-A7CE-F02D1DA04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722" y="3131936"/>
            <a:ext cx="1240640" cy="1240638"/>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27D4E25-5D81-957B-DE0C-8DF734ADA6D0}"/>
              </a:ext>
            </a:extLst>
          </p:cNvPr>
          <p:cNvSpPr>
            <a:spLocks noGrp="1"/>
          </p:cNvSpPr>
          <p:nvPr>
            <p:ph type="title"/>
          </p:nvPr>
        </p:nvSpPr>
        <p:spPr>
          <a:xfrm>
            <a:off x="599086" y="993355"/>
            <a:ext cx="4572192" cy="2092236"/>
          </a:xfrm>
        </p:spPr>
        <p:txBody>
          <a:bodyPr vert="horz" lIns="91440" tIns="45720" rIns="91440" bIns="45720" rtlCol="0" anchor="b">
            <a:normAutofit fontScale="90000"/>
          </a:bodyPr>
          <a:lstStyle/>
          <a:p>
            <a:r>
              <a:rPr lang="en-US" sz="6800" err="1"/>
              <a:t>Fase</a:t>
            </a:r>
            <a:r>
              <a:rPr lang="en-US" sz="6800"/>
              <a:t> 3: </a:t>
            </a:r>
            <a:r>
              <a:rPr lang="en-US" sz="6800" err="1"/>
              <a:t>convergeren</a:t>
            </a:r>
            <a:br>
              <a:rPr lang="en-US" sz="6800"/>
            </a:br>
            <a:r>
              <a:rPr lang="en-US" err="1"/>
              <a:t>stap</a:t>
            </a:r>
            <a:r>
              <a:rPr lang="en-US"/>
              <a:t> 1 </a:t>
            </a:r>
            <a:endParaRPr lang="en-US" sz="6800"/>
          </a:p>
        </p:txBody>
      </p:sp>
      <p:sp>
        <p:nvSpPr>
          <p:cNvPr id="12" name="Freeform: Shape 11">
            <a:extLst>
              <a:ext uri="{FF2B5EF4-FFF2-40B4-BE49-F238E27FC236}">
                <a16:creationId xmlns:a16="http://schemas.microsoft.com/office/drawing/2014/main" id="{48A6DC93-4348-48FB-A1F6-6E8F5C960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111" y="4546924"/>
            <a:ext cx="2369988"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3" descr="Een close-up van een atletiekbaan in het donker">
            <a:extLst>
              <a:ext uri="{FF2B5EF4-FFF2-40B4-BE49-F238E27FC236}">
                <a16:creationId xmlns:a16="http://schemas.microsoft.com/office/drawing/2014/main" id="{CEDCE107-3803-81D4-47CD-5060F2B9E974}"/>
              </a:ext>
            </a:extLst>
          </p:cNvPr>
          <p:cNvPicPr>
            <a:picLocks noChangeAspect="1"/>
          </p:cNvPicPr>
          <p:nvPr/>
        </p:nvPicPr>
        <p:blipFill rotWithShape="1">
          <a:blip r:embed="rId3">
            <a:duotone>
              <a:prstClr val="black"/>
              <a:prstClr val="white"/>
            </a:duotone>
          </a:blip>
          <a:srcRect l="19012" r="21933" b="-1"/>
          <a:stretch/>
        </p:blipFill>
        <p:spPr>
          <a:xfrm>
            <a:off x="6124764" y="10"/>
            <a:ext cx="6067239" cy="6857990"/>
          </a:xfrm>
          <a:custGeom>
            <a:avLst/>
            <a:gdLst/>
            <a:ahLst/>
            <a:cxnLst/>
            <a:rect l="l" t="t" r="r" b="b"/>
            <a:pathLst>
              <a:path w="6067239" h="6858000">
                <a:moveTo>
                  <a:pt x="1619628" y="0"/>
                </a:moveTo>
                <a:lnTo>
                  <a:pt x="6067239" y="0"/>
                </a:lnTo>
                <a:lnTo>
                  <a:pt x="6067239" y="6858000"/>
                </a:lnTo>
                <a:lnTo>
                  <a:pt x="1619627" y="6858000"/>
                </a:lnTo>
                <a:lnTo>
                  <a:pt x="1615622" y="6854853"/>
                </a:lnTo>
                <a:cubicBezTo>
                  <a:pt x="628921" y="6040555"/>
                  <a:pt x="0" y="4808224"/>
                  <a:pt x="0" y="3429000"/>
                </a:cubicBezTo>
                <a:cubicBezTo>
                  <a:pt x="0" y="2049777"/>
                  <a:pt x="628921" y="817446"/>
                  <a:pt x="1615622" y="3148"/>
                </a:cubicBezTo>
                <a:close/>
              </a:path>
            </a:pathLst>
          </a:custGeom>
        </p:spPr>
      </p:pic>
      <p:sp>
        <p:nvSpPr>
          <p:cNvPr id="11" name="Tekstvak 10">
            <a:extLst>
              <a:ext uri="{FF2B5EF4-FFF2-40B4-BE49-F238E27FC236}">
                <a16:creationId xmlns:a16="http://schemas.microsoft.com/office/drawing/2014/main" id="{A0E5A6E4-A4A5-08D0-E8AF-AE3759DF628D}"/>
              </a:ext>
            </a:extLst>
          </p:cNvPr>
          <p:cNvSpPr txBox="1"/>
          <p:nvPr/>
        </p:nvSpPr>
        <p:spPr>
          <a:xfrm>
            <a:off x="599086" y="3772409"/>
            <a:ext cx="3291161"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Calibri Light" panose="020F0302020204030204"/>
                <a:ea typeface="+mn-ea"/>
                <a:cs typeface="+mn-cs"/>
              </a:rPr>
              <a:t>Verdeel alle ideeën in clusters en geef die clusters  een naam.</a:t>
            </a:r>
          </a:p>
        </p:txBody>
      </p:sp>
    </p:spTree>
    <p:extLst>
      <p:ext uri="{BB962C8B-B14F-4D97-AF65-F5344CB8AC3E}">
        <p14:creationId xmlns:p14="http://schemas.microsoft.com/office/powerpoint/2010/main" val="355430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84769FE-1656-422F-86E1-8C1B16C27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CB249F6D-244F-494A-98B9-5CC7413C4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5760" y="682754"/>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506C536E-6ECA-4211-AF8C-A2671C484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4260" y="5435945"/>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AEAA70EA-2201-4F5D-AF08-58CFF851C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11593" y="356739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27D4E25-5D81-957B-DE0C-8DF734ADA6D0}"/>
              </a:ext>
            </a:extLst>
          </p:cNvPr>
          <p:cNvSpPr>
            <a:spLocks noGrp="1"/>
          </p:cNvSpPr>
          <p:nvPr>
            <p:ph type="title"/>
          </p:nvPr>
        </p:nvSpPr>
        <p:spPr>
          <a:xfrm>
            <a:off x="6978316" y="1431042"/>
            <a:ext cx="4055899" cy="3995916"/>
          </a:xfrm>
        </p:spPr>
        <p:txBody>
          <a:bodyPr vert="horz" lIns="91440" tIns="45720" rIns="91440" bIns="45720" rtlCol="0" anchor="ctr">
            <a:normAutofit/>
          </a:bodyPr>
          <a:lstStyle/>
          <a:p>
            <a:r>
              <a:rPr lang="en-US" kern="1200" err="1">
                <a:solidFill>
                  <a:schemeClr val="tx1">
                    <a:lumMod val="95000"/>
                    <a:lumOff val="5000"/>
                  </a:schemeClr>
                </a:solidFill>
                <a:latin typeface="+mj-lt"/>
                <a:ea typeface="+mj-ea"/>
                <a:cs typeface="+mj-cs"/>
              </a:rPr>
              <a:t>Fase</a:t>
            </a:r>
            <a:r>
              <a:rPr lang="en-US" kern="1200">
                <a:solidFill>
                  <a:schemeClr val="tx1">
                    <a:lumMod val="95000"/>
                    <a:lumOff val="5000"/>
                  </a:schemeClr>
                </a:solidFill>
                <a:latin typeface="+mj-lt"/>
                <a:ea typeface="+mj-ea"/>
                <a:cs typeface="+mj-cs"/>
              </a:rPr>
              <a:t> 3: </a:t>
            </a:r>
            <a:r>
              <a:rPr lang="en-US" kern="1200" err="1">
                <a:solidFill>
                  <a:schemeClr val="tx1">
                    <a:lumMod val="95000"/>
                    <a:lumOff val="5000"/>
                  </a:schemeClr>
                </a:solidFill>
                <a:latin typeface="+mj-lt"/>
                <a:ea typeface="+mj-ea"/>
                <a:cs typeface="+mj-cs"/>
              </a:rPr>
              <a:t>convergeren</a:t>
            </a:r>
            <a:r>
              <a:rPr lang="en-US" kern="1200">
                <a:solidFill>
                  <a:schemeClr val="tx1">
                    <a:lumMod val="95000"/>
                    <a:lumOff val="5000"/>
                  </a:schemeClr>
                </a:solidFill>
                <a:latin typeface="+mj-lt"/>
                <a:ea typeface="+mj-ea"/>
                <a:cs typeface="+mj-cs"/>
              </a:rPr>
              <a:t> </a:t>
            </a:r>
            <a:br>
              <a:rPr lang="en-US" kern="1200">
                <a:solidFill>
                  <a:schemeClr val="tx1">
                    <a:lumMod val="95000"/>
                    <a:lumOff val="5000"/>
                  </a:schemeClr>
                </a:solidFill>
                <a:latin typeface="+mj-lt"/>
                <a:ea typeface="+mj-ea"/>
                <a:cs typeface="+mj-cs"/>
              </a:rPr>
            </a:br>
            <a:r>
              <a:rPr lang="en-US" kern="1200" err="1">
                <a:solidFill>
                  <a:schemeClr val="tx1">
                    <a:lumMod val="95000"/>
                    <a:lumOff val="5000"/>
                  </a:schemeClr>
                </a:solidFill>
                <a:latin typeface="+mj-lt"/>
                <a:ea typeface="+mj-ea"/>
                <a:cs typeface="+mj-cs"/>
              </a:rPr>
              <a:t>stap</a:t>
            </a:r>
            <a:r>
              <a:rPr lang="en-US" kern="1200">
                <a:solidFill>
                  <a:schemeClr val="tx1">
                    <a:lumMod val="95000"/>
                    <a:lumOff val="5000"/>
                  </a:schemeClr>
                </a:solidFill>
                <a:latin typeface="+mj-lt"/>
                <a:ea typeface="+mj-ea"/>
                <a:cs typeface="+mj-cs"/>
              </a:rPr>
              <a:t> 2 = Wow, Now, How, No matrix</a:t>
            </a:r>
          </a:p>
        </p:txBody>
      </p:sp>
      <p:sp>
        <p:nvSpPr>
          <p:cNvPr id="6" name="Tekstvak 5">
            <a:extLst>
              <a:ext uri="{FF2B5EF4-FFF2-40B4-BE49-F238E27FC236}">
                <a16:creationId xmlns:a16="http://schemas.microsoft.com/office/drawing/2014/main" id="{A9C691C3-9E4E-18CA-1C63-973C172AEB05}"/>
              </a:ext>
            </a:extLst>
          </p:cNvPr>
          <p:cNvSpPr txBox="1"/>
          <p:nvPr/>
        </p:nvSpPr>
        <p:spPr>
          <a:xfrm>
            <a:off x="788182" y="821143"/>
            <a:ext cx="4804515" cy="549249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nl-NL" sz="18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Kijk of je de clusters kan verdelen in vier categorieën:</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nl-NL" sz="1800" b="1"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Rode ideeën – WOW</a:t>
            </a:r>
            <a:r>
              <a:rPr kumimoji="0" lang="nl-NL" sz="18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 Innovatieve ideeën, echte doorbraken. En ook nog eens makkelijk te realiseren</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nl-NL" sz="1800" b="1"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Blauwe ideeën – NOW: </a:t>
            </a:r>
            <a:r>
              <a:rPr kumimoji="0" lang="nl-NL" sz="18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Makkelijk uitvoerbare ideeën. Niet echt spannend, maar kun je direct uitvoeren.</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nl-NL" sz="1800" b="1"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Gele ideeën – HOW: </a:t>
            </a:r>
            <a:r>
              <a:rPr kumimoji="0" lang="nl-NL" sz="18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Futuristische ideeën en visies; als het zou werken zijn het echte gamechangers zijn. Maar hoe, dat weten we nog niet. Misschien nog een brainstorm over doen in de toekomst?</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nl-NL" sz="1800" b="1"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Witte ideeën </a:t>
            </a:r>
            <a:r>
              <a:rPr kumimoji="0" lang="nl-NL" sz="18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 Onorigineel én het is gaat niet werken</a:t>
            </a:r>
            <a:r>
              <a:rPr kumimoji="0" lang="nl-NL" sz="14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a:t>
            </a:r>
          </a:p>
        </p:txBody>
      </p:sp>
    </p:spTree>
    <p:extLst>
      <p:ext uri="{BB962C8B-B14F-4D97-AF65-F5344CB8AC3E}">
        <p14:creationId xmlns:p14="http://schemas.microsoft.com/office/powerpoint/2010/main" val="298986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reeform: Shape 8">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2" descr="DBE brengt met de Now-How-Wow methode vlot rangorde in je ideeen">
            <a:extLst>
              <a:ext uri="{FF2B5EF4-FFF2-40B4-BE49-F238E27FC236}">
                <a16:creationId xmlns:a16="http://schemas.microsoft.com/office/drawing/2014/main" id="{896D73CE-73B3-1857-2CCF-1CB22E4B301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62874" y="1201003"/>
            <a:ext cx="4526695" cy="410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413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5597A7-60F7-4AA8-BC34-4454774B23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0296B8C-8BB7-A160-E292-28BE47F6637D}"/>
              </a:ext>
            </a:extLst>
          </p:cNvPr>
          <p:cNvSpPr>
            <a:spLocks noGrp="1"/>
          </p:cNvSpPr>
          <p:nvPr>
            <p:ph type="title"/>
          </p:nvPr>
        </p:nvSpPr>
        <p:spPr>
          <a:xfrm>
            <a:off x="1388612" y="100779"/>
            <a:ext cx="3737114" cy="3474722"/>
          </a:xfrm>
        </p:spPr>
        <p:txBody>
          <a:bodyPr vert="horz" lIns="91440" tIns="45720" rIns="91440" bIns="45720" rtlCol="0" anchor="b">
            <a:normAutofit/>
          </a:bodyPr>
          <a:lstStyle/>
          <a:p>
            <a:r>
              <a:rPr lang="en-US" kern="1200" err="1">
                <a:solidFill>
                  <a:schemeClr val="tx1"/>
                </a:solidFill>
                <a:latin typeface="+mj-lt"/>
                <a:ea typeface="+mj-ea"/>
                <a:cs typeface="+mj-cs"/>
              </a:rPr>
              <a:t>Fase</a:t>
            </a:r>
            <a:r>
              <a:rPr lang="en-US" kern="1200">
                <a:solidFill>
                  <a:schemeClr val="tx1"/>
                </a:solidFill>
                <a:latin typeface="+mj-lt"/>
                <a:ea typeface="+mj-ea"/>
                <a:cs typeface="+mj-cs"/>
              </a:rPr>
              <a:t> 4: </a:t>
            </a:r>
            <a:r>
              <a:rPr lang="en-US" kern="1200" err="1">
                <a:solidFill>
                  <a:schemeClr val="tx1"/>
                </a:solidFill>
                <a:latin typeface="+mj-lt"/>
                <a:ea typeface="+mj-ea"/>
                <a:cs typeface="+mj-cs"/>
              </a:rPr>
              <a:t>beslissen</a:t>
            </a:r>
            <a:r>
              <a:rPr lang="en-US" kern="1200">
                <a:solidFill>
                  <a:schemeClr val="tx1"/>
                </a:solidFill>
                <a:latin typeface="+mj-lt"/>
                <a:ea typeface="+mj-ea"/>
                <a:cs typeface="+mj-cs"/>
              </a:rPr>
              <a:t> &gt; Selection Day!</a:t>
            </a:r>
            <a:br>
              <a:rPr lang="en-US" kern="1200">
                <a:solidFill>
                  <a:schemeClr val="tx1"/>
                </a:solidFill>
                <a:latin typeface="+mj-lt"/>
                <a:ea typeface="+mj-ea"/>
                <a:cs typeface="+mj-cs"/>
              </a:rPr>
            </a:br>
            <a:endParaRPr lang="en-US" kern="1200">
              <a:solidFill>
                <a:schemeClr val="tx1"/>
              </a:solidFill>
              <a:latin typeface="+mj-lt"/>
              <a:ea typeface="+mj-ea"/>
              <a:cs typeface="+mj-cs"/>
            </a:endParaRPr>
          </a:p>
        </p:txBody>
      </p:sp>
      <p:sp>
        <p:nvSpPr>
          <p:cNvPr id="10" name="Freeform: Shape 9">
            <a:extLst>
              <a:ext uri="{FF2B5EF4-FFF2-40B4-BE49-F238E27FC236}">
                <a16:creationId xmlns:a16="http://schemas.microsoft.com/office/drawing/2014/main" id="{ABB34BBC-69D7-4906-8E5B-64C9EE038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05918"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Afbeelding 2">
            <a:extLst>
              <a:ext uri="{FF2B5EF4-FFF2-40B4-BE49-F238E27FC236}">
                <a16:creationId xmlns:a16="http://schemas.microsoft.com/office/drawing/2014/main" id="{7F9D9A93-0889-81E4-21D3-40AB69C53535}"/>
              </a:ext>
            </a:extLst>
          </p:cNvPr>
          <p:cNvPicPr>
            <a:picLocks noChangeAspect="1"/>
          </p:cNvPicPr>
          <p:nvPr/>
        </p:nvPicPr>
        <p:blipFill>
          <a:blip r:embed="rId3">
            <a:duotone>
              <a:prstClr val="black"/>
              <a:prstClr val="white"/>
            </a:duotone>
          </a:blip>
          <a:stretch>
            <a:fillRect/>
          </a:stretch>
        </p:blipFill>
        <p:spPr>
          <a:xfrm>
            <a:off x="7537837" y="1930002"/>
            <a:ext cx="4010696" cy="2997995"/>
          </a:xfrm>
          <a:prstGeom prst="rect">
            <a:avLst/>
          </a:prstGeom>
        </p:spPr>
      </p:pic>
      <p:sp>
        <p:nvSpPr>
          <p:cNvPr id="4" name="Tekstvak 3">
            <a:extLst>
              <a:ext uri="{FF2B5EF4-FFF2-40B4-BE49-F238E27FC236}">
                <a16:creationId xmlns:a16="http://schemas.microsoft.com/office/drawing/2014/main" id="{62ACAA22-E28E-5780-857D-B6B765680EE0}"/>
              </a:ext>
            </a:extLst>
          </p:cNvPr>
          <p:cNvSpPr txBox="1"/>
          <p:nvPr/>
        </p:nvSpPr>
        <p:spPr>
          <a:xfrm>
            <a:off x="1322944" y="3344668"/>
            <a:ext cx="39428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Calibri" panose="020F0502020204030204"/>
                <a:ea typeface="+mn-ea"/>
                <a:cs typeface="+mn-cs"/>
              </a:rPr>
              <a:t>Stap 1: maak je eigen keuze!</a:t>
            </a:r>
          </a:p>
        </p:txBody>
      </p:sp>
      <p:sp>
        <p:nvSpPr>
          <p:cNvPr id="5" name="Tekstvak 4">
            <a:extLst>
              <a:ext uri="{FF2B5EF4-FFF2-40B4-BE49-F238E27FC236}">
                <a16:creationId xmlns:a16="http://schemas.microsoft.com/office/drawing/2014/main" id="{E4049044-9FC1-02FB-F8D6-2E6C57AE85BC}"/>
              </a:ext>
            </a:extLst>
          </p:cNvPr>
          <p:cNvSpPr txBox="1"/>
          <p:nvPr/>
        </p:nvSpPr>
        <p:spPr>
          <a:xfrm>
            <a:off x="1322944" y="4131837"/>
            <a:ext cx="394287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Stap 2: bespreek samen welke ideeën </a:t>
            </a:r>
            <a:r>
              <a:rPr lang="nl-NL" sz="2400" dirty="0">
                <a:solidFill>
                  <a:prstClr val="black"/>
                </a:solidFill>
                <a:latin typeface="Calibri" panose="020F0502020204030204"/>
              </a:rPr>
              <a:t>worden gebruikt in jullie evenement. </a:t>
            </a: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86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B7F823-6636-48BA-941D-E64678636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B64A2FF-544C-624F-8119-32B96C785AED}"/>
              </a:ext>
            </a:extLst>
          </p:cNvPr>
          <p:cNvSpPr>
            <a:spLocks noGrp="1"/>
          </p:cNvSpPr>
          <p:nvPr>
            <p:ph type="title"/>
          </p:nvPr>
        </p:nvSpPr>
        <p:spPr>
          <a:xfrm>
            <a:off x="7835696" y="507593"/>
            <a:ext cx="3584012" cy="823026"/>
          </a:xfrm>
        </p:spPr>
        <p:txBody>
          <a:bodyPr vert="horz" lIns="91440" tIns="45720" rIns="91440" bIns="45720" rtlCol="0" anchor="b">
            <a:normAutofit/>
          </a:bodyPr>
          <a:lstStyle/>
          <a:p>
            <a:r>
              <a:rPr lang="en-US" kern="1200" dirty="0" err="1">
                <a:solidFill>
                  <a:schemeClr val="tx1">
                    <a:lumMod val="85000"/>
                    <a:lumOff val="15000"/>
                  </a:schemeClr>
                </a:solidFill>
                <a:latin typeface="+mj-lt"/>
                <a:ea typeface="+mj-ea"/>
                <a:cs typeface="+mj-cs"/>
              </a:rPr>
              <a:t>Laatste</a:t>
            </a:r>
            <a:r>
              <a:rPr lang="en-US" kern="1200" dirty="0">
                <a:solidFill>
                  <a:schemeClr val="tx1">
                    <a:lumMod val="85000"/>
                    <a:lumOff val="15000"/>
                  </a:schemeClr>
                </a:solidFill>
                <a:latin typeface="+mj-lt"/>
                <a:ea typeface="+mj-ea"/>
                <a:cs typeface="+mj-cs"/>
              </a:rPr>
              <a:t> check: </a:t>
            </a:r>
          </a:p>
        </p:txBody>
      </p:sp>
      <p:sp>
        <p:nvSpPr>
          <p:cNvPr id="11" name="Freeform: Shape 10">
            <a:extLst>
              <a:ext uri="{FF2B5EF4-FFF2-40B4-BE49-F238E27FC236}">
                <a16:creationId xmlns:a16="http://schemas.microsoft.com/office/drawing/2014/main" id="{A87B67E4-C0EB-443E-9F52-71057ADE6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71106" cy="4631426"/>
          </a:xfrm>
          <a:custGeom>
            <a:avLst/>
            <a:gdLst>
              <a:gd name="connsiteX0" fmla="*/ 0 w 5471106"/>
              <a:gd name="connsiteY0" fmla="*/ 3301451 h 4631426"/>
              <a:gd name="connsiteX1" fmla="*/ 125703 w 5471106"/>
              <a:gd name="connsiteY1" fmla="*/ 3469551 h 4631426"/>
              <a:gd name="connsiteX2" fmla="*/ 584138 w 5471106"/>
              <a:gd name="connsiteY2" fmla="*/ 3917166 h 4631426"/>
              <a:gd name="connsiteX3" fmla="*/ 716463 w 5471106"/>
              <a:gd name="connsiteY3" fmla="*/ 4010064 h 4631426"/>
              <a:gd name="connsiteX4" fmla="*/ 705202 w 5471106"/>
              <a:gd name="connsiteY4" fmla="*/ 4016176 h 4631426"/>
              <a:gd name="connsiteX5" fmla="*/ 671370 w 5471106"/>
              <a:gd name="connsiteY5" fmla="*/ 4044091 h 4631426"/>
              <a:gd name="connsiteX6" fmla="*/ 656526 w 5471106"/>
              <a:gd name="connsiteY6" fmla="*/ 4066106 h 4631426"/>
              <a:gd name="connsiteX7" fmla="*/ 534490 w 5471106"/>
              <a:gd name="connsiteY7" fmla="*/ 3980431 h 4631426"/>
              <a:gd name="connsiteX8" fmla="*/ 63650 w 5471106"/>
              <a:gd name="connsiteY8" fmla="*/ 3520703 h 4631426"/>
              <a:gd name="connsiteX9" fmla="*/ 0 w 5471106"/>
              <a:gd name="connsiteY9" fmla="*/ 3435586 h 4631426"/>
              <a:gd name="connsiteX10" fmla="*/ 4933182 w 5471106"/>
              <a:gd name="connsiteY10" fmla="*/ 0 h 4631426"/>
              <a:gd name="connsiteX11" fmla="*/ 5027180 w 5471106"/>
              <a:gd name="connsiteY11" fmla="*/ 0 h 4631426"/>
              <a:gd name="connsiteX12" fmla="*/ 5102720 w 5471106"/>
              <a:gd name="connsiteY12" fmla="*/ 124342 h 4631426"/>
              <a:gd name="connsiteX13" fmla="*/ 5471106 w 5471106"/>
              <a:gd name="connsiteY13" fmla="*/ 1579210 h 4631426"/>
              <a:gd name="connsiteX14" fmla="*/ 2418889 w 5471106"/>
              <a:gd name="connsiteY14" fmla="*/ 4631426 h 4631426"/>
              <a:gd name="connsiteX15" fmla="*/ 1095627 w 5471106"/>
              <a:gd name="connsiteY15" fmla="*/ 4330445 h 4631426"/>
              <a:gd name="connsiteX16" fmla="*/ 1039194 w 5471106"/>
              <a:gd name="connsiteY16" fmla="*/ 4301325 h 4631426"/>
              <a:gd name="connsiteX17" fmla="*/ 1043650 w 5471106"/>
              <a:gd name="connsiteY17" fmla="*/ 4294717 h 4631426"/>
              <a:gd name="connsiteX18" fmla="*/ 1056970 w 5471106"/>
              <a:gd name="connsiteY18" fmla="*/ 4251806 h 4631426"/>
              <a:gd name="connsiteX19" fmla="*/ 1060016 w 5471106"/>
              <a:gd name="connsiteY19" fmla="*/ 4221593 h 4631426"/>
              <a:gd name="connsiteX20" fmla="*/ 1130491 w 5471106"/>
              <a:gd name="connsiteY20" fmla="*/ 4257958 h 4631426"/>
              <a:gd name="connsiteX21" fmla="*/ 2418889 w 5471106"/>
              <a:gd name="connsiteY21" fmla="*/ 4551009 h 4631426"/>
              <a:gd name="connsiteX22" fmla="*/ 5390689 w 5471106"/>
              <a:gd name="connsiteY22" fmla="*/ 1579210 h 4631426"/>
              <a:gd name="connsiteX23" fmla="*/ 5032009 w 5471106"/>
              <a:gd name="connsiteY23" fmla="*/ 162673 h 463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71106" h="4631426">
                <a:moveTo>
                  <a:pt x="0" y="3301451"/>
                </a:moveTo>
                <a:lnTo>
                  <a:pt x="125703" y="3469551"/>
                </a:lnTo>
                <a:cubicBezTo>
                  <a:pt x="261971" y="3634670"/>
                  <a:pt x="415728" y="3784820"/>
                  <a:pt x="584138" y="3917166"/>
                </a:cubicBezTo>
                <a:lnTo>
                  <a:pt x="716463" y="4010064"/>
                </a:lnTo>
                <a:lnTo>
                  <a:pt x="705202" y="4016176"/>
                </a:lnTo>
                <a:cubicBezTo>
                  <a:pt x="693040" y="4024393"/>
                  <a:pt x="681712" y="4033748"/>
                  <a:pt x="671370" y="4044091"/>
                </a:cubicBezTo>
                <a:lnTo>
                  <a:pt x="656526" y="4066106"/>
                </a:lnTo>
                <a:lnTo>
                  <a:pt x="534490" y="3980431"/>
                </a:lnTo>
                <a:cubicBezTo>
                  <a:pt x="361523" y="3844503"/>
                  <a:pt x="203605" y="3690290"/>
                  <a:pt x="63650" y="3520703"/>
                </a:cubicBezTo>
                <a:lnTo>
                  <a:pt x="0" y="3435586"/>
                </a:lnTo>
                <a:close/>
                <a:moveTo>
                  <a:pt x="4933182" y="0"/>
                </a:moveTo>
                <a:lnTo>
                  <a:pt x="5027180" y="0"/>
                </a:lnTo>
                <a:lnTo>
                  <a:pt x="5102720" y="124342"/>
                </a:lnTo>
                <a:cubicBezTo>
                  <a:pt x="5337656" y="556821"/>
                  <a:pt x="5471106" y="1052431"/>
                  <a:pt x="5471106" y="1579210"/>
                </a:cubicBezTo>
                <a:cubicBezTo>
                  <a:pt x="5471106" y="3264903"/>
                  <a:pt x="4104582" y="4631426"/>
                  <a:pt x="2418889" y="4631426"/>
                </a:cubicBezTo>
                <a:cubicBezTo>
                  <a:pt x="1944788" y="4631426"/>
                  <a:pt x="1495934" y="4523332"/>
                  <a:pt x="1095627" y="4330445"/>
                </a:cubicBezTo>
                <a:lnTo>
                  <a:pt x="1039194" y="4301325"/>
                </a:lnTo>
                <a:lnTo>
                  <a:pt x="1043650" y="4294717"/>
                </a:lnTo>
                <a:cubicBezTo>
                  <a:pt x="1049433" y="4281042"/>
                  <a:pt x="1053925" y="4266687"/>
                  <a:pt x="1056970" y="4251806"/>
                </a:cubicBezTo>
                <a:lnTo>
                  <a:pt x="1060016" y="4221593"/>
                </a:lnTo>
                <a:lnTo>
                  <a:pt x="1130491" y="4257958"/>
                </a:lnTo>
                <a:cubicBezTo>
                  <a:pt x="1520251" y="4445763"/>
                  <a:pt x="1957279" y="4551009"/>
                  <a:pt x="2418889" y="4551009"/>
                </a:cubicBezTo>
                <a:cubicBezTo>
                  <a:pt x="4060169" y="4551009"/>
                  <a:pt x="5390689" y="3220490"/>
                  <a:pt x="5390689" y="1579210"/>
                </a:cubicBezTo>
                <a:cubicBezTo>
                  <a:pt x="5390689" y="1066310"/>
                  <a:pt x="5260755" y="583758"/>
                  <a:pt x="5032009" y="162673"/>
                </a:cubicBezTo>
                <a:close/>
              </a:path>
            </a:pathLst>
          </a:cu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4DE0FBC4-76C2-4FA1-A14B-AF5A773FF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3450" y="1713004"/>
            <a:ext cx="365760" cy="365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4D1819B-21EB-4EB0-8BD9-B686574AD9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8530" y="1774620"/>
            <a:ext cx="3780042" cy="3780042"/>
          </a:xfrm>
          <a:custGeom>
            <a:avLst/>
            <a:gdLst>
              <a:gd name="connsiteX0" fmla="*/ 2054781 w 4109561"/>
              <a:gd name="connsiteY0" fmla="*/ 0 h 4109561"/>
              <a:gd name="connsiteX1" fmla="*/ 4109561 w 4109561"/>
              <a:gd name="connsiteY1" fmla="*/ 2054781 h 4109561"/>
              <a:gd name="connsiteX2" fmla="*/ 2054781 w 4109561"/>
              <a:gd name="connsiteY2" fmla="*/ 4109561 h 4109561"/>
              <a:gd name="connsiteX3" fmla="*/ 0 w 4109561"/>
              <a:gd name="connsiteY3" fmla="*/ 2054781 h 4109561"/>
              <a:gd name="connsiteX4" fmla="*/ 2054781 w 4109561"/>
              <a:gd name="connsiteY4" fmla="*/ 0 h 4109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9561" h="4109561">
                <a:moveTo>
                  <a:pt x="2054781" y="0"/>
                </a:moveTo>
                <a:cubicBezTo>
                  <a:pt x="3189605" y="0"/>
                  <a:pt x="4109561" y="919957"/>
                  <a:pt x="4109561" y="2054781"/>
                </a:cubicBezTo>
                <a:cubicBezTo>
                  <a:pt x="4109561" y="3189605"/>
                  <a:pt x="3189605" y="4109561"/>
                  <a:pt x="2054781" y="4109561"/>
                </a:cubicBezTo>
                <a:cubicBezTo>
                  <a:pt x="919957" y="4109561"/>
                  <a:pt x="0" y="3189605"/>
                  <a:pt x="0" y="2054781"/>
                </a:cubicBezTo>
                <a:cubicBezTo>
                  <a:pt x="0" y="919957"/>
                  <a:pt x="919957" y="0"/>
                  <a:pt x="2054781" y="0"/>
                </a:cubicBezTo>
                <a:close/>
              </a:path>
            </a:pathLst>
          </a:custGeom>
          <a:solidFill>
            <a:schemeClr val="bg1">
              <a:alpha val="30000"/>
            </a:schemeClr>
          </a:solid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kstvak 3">
            <a:extLst>
              <a:ext uri="{FF2B5EF4-FFF2-40B4-BE49-F238E27FC236}">
                <a16:creationId xmlns:a16="http://schemas.microsoft.com/office/drawing/2014/main" id="{270A104C-3890-86AB-DC23-431D3F0E4D73}"/>
              </a:ext>
            </a:extLst>
          </p:cNvPr>
          <p:cNvSpPr txBox="1"/>
          <p:nvPr/>
        </p:nvSpPr>
        <p:spPr>
          <a:xfrm>
            <a:off x="7589737" y="1457669"/>
            <a:ext cx="4081097" cy="4824047"/>
          </a:xfrm>
          <a:prstGeom prst="rect">
            <a:avLst/>
          </a:prstGeom>
        </p:spPr>
        <p:txBody>
          <a:bodyPr vert="horz" lIns="91440" tIns="45720" rIns="91440" bIns="45720" rtlCol="0">
            <a:normAutofit/>
          </a:bodyPr>
          <a:lstStyle/>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De ideeën voor </a:t>
            </a:r>
            <a:r>
              <a:rPr lang="nl-NL" sz="2000" dirty="0">
                <a:solidFill>
                  <a:prstClr val="black">
                    <a:lumMod val="85000"/>
                    <a:lumOff val="15000"/>
                  </a:prstClr>
                </a:solidFill>
                <a:latin typeface="Calibri Light" panose="020F0302020204030204"/>
              </a:rPr>
              <a:t>het evenement sluiten aan bij de vraag van de opdrachtgever? </a:t>
            </a:r>
            <a:r>
              <a:rPr kumimoji="0" lang="nl-NL" sz="20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 </a:t>
            </a:r>
          </a:p>
          <a:p>
            <a:pPr marR="0" lvl="0" algn="l" defTabSz="914400" rtl="0" eaLnBrk="1" fontAlgn="auto" latinLnBrk="0" hangingPunct="1">
              <a:lnSpc>
                <a:spcPct val="90000"/>
              </a:lnSpc>
              <a:spcBef>
                <a:spcPts val="0"/>
              </a:spcBef>
              <a:spcAft>
                <a:spcPts val="600"/>
              </a:spcAft>
              <a:buClrTx/>
              <a:buSzTx/>
              <a:tabLst/>
              <a:defRPr/>
            </a:pPr>
            <a:endParaRPr kumimoji="0" lang="nl-NL" sz="20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endParaRP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De ideeën zijn innovatief en duurzaam?</a:t>
            </a: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lang="nl-NL" sz="2000" dirty="0">
              <a:solidFill>
                <a:prstClr val="black">
                  <a:lumMod val="85000"/>
                  <a:lumOff val="15000"/>
                </a:prstClr>
              </a:solidFill>
              <a:latin typeface="Calibri Light" panose="020F0302020204030204"/>
            </a:endParaRP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rPr>
              <a:t>De ideeën sluiten aan bij de doelgroep van het evenement? </a:t>
            </a: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lang="nl-NL" sz="2000" dirty="0">
              <a:solidFill>
                <a:prstClr val="black">
                  <a:lumMod val="85000"/>
                  <a:lumOff val="15000"/>
                </a:prstClr>
              </a:solidFill>
              <a:latin typeface="Calibri Light" panose="020F0302020204030204"/>
            </a:endParaRP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nl-NL" sz="2000" dirty="0">
                <a:solidFill>
                  <a:prstClr val="black">
                    <a:lumMod val="85000"/>
                    <a:lumOff val="15000"/>
                  </a:prstClr>
                </a:solidFill>
                <a:latin typeface="Calibri Light" panose="020F0302020204030204"/>
              </a:rPr>
              <a:t>Er is iets te vinden vanuit Imagenering? </a:t>
            </a:r>
          </a:p>
          <a:p>
            <a:pPr marR="0" lvl="0" algn="l" defTabSz="914400" rtl="0" eaLnBrk="1" fontAlgn="auto" latinLnBrk="0" hangingPunct="1">
              <a:lnSpc>
                <a:spcPct val="90000"/>
              </a:lnSpc>
              <a:spcBef>
                <a:spcPts val="0"/>
              </a:spcBef>
              <a:spcAft>
                <a:spcPts val="600"/>
              </a:spcAft>
              <a:buClrTx/>
              <a:buSzTx/>
              <a:tabLst/>
              <a:defRPr/>
            </a:pPr>
            <a:endParaRPr kumimoji="0" lang="nl-NL" sz="20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774458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807D46-481E-BCE3-D37C-B516B073BD53}"/>
              </a:ext>
            </a:extLst>
          </p:cNvPr>
          <p:cNvSpPr>
            <a:spLocks noGrp="1"/>
          </p:cNvSpPr>
          <p:nvPr>
            <p:ph type="title"/>
          </p:nvPr>
        </p:nvSpPr>
        <p:spPr/>
        <p:txBody>
          <a:bodyPr/>
          <a:lstStyle/>
          <a:p>
            <a:r>
              <a:rPr lang="nl-NL">
                <a:solidFill>
                  <a:schemeClr val="accent6"/>
                </a:solidFill>
              </a:rPr>
              <a:t>Bronnen: </a:t>
            </a:r>
          </a:p>
        </p:txBody>
      </p:sp>
      <p:sp>
        <p:nvSpPr>
          <p:cNvPr id="4" name="Tekstvak 3">
            <a:extLst>
              <a:ext uri="{FF2B5EF4-FFF2-40B4-BE49-F238E27FC236}">
                <a16:creationId xmlns:a16="http://schemas.microsoft.com/office/drawing/2014/main" id="{93F437F9-A515-E7C1-00A7-085D0FD87BE4}"/>
              </a:ext>
            </a:extLst>
          </p:cNvPr>
          <p:cNvSpPr txBox="1"/>
          <p:nvPr/>
        </p:nvSpPr>
        <p:spPr>
          <a:xfrm>
            <a:off x="838200" y="316813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954F72"/>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https://brainfuel.nl/kaarten-methodes/methodes</a:t>
            </a: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a:t>
            </a: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6" name="Tekstvak 5">
            <a:extLst>
              <a:ext uri="{FF2B5EF4-FFF2-40B4-BE49-F238E27FC236}">
                <a16:creationId xmlns:a16="http://schemas.microsoft.com/office/drawing/2014/main" id="{57DCAF23-D084-5D49-3A85-18058970807C}"/>
              </a:ext>
            </a:extLst>
          </p:cNvPr>
          <p:cNvSpPr txBox="1"/>
          <p:nvPr/>
        </p:nvSpPr>
        <p:spPr>
          <a:xfrm>
            <a:off x="838200" y="1933192"/>
            <a:ext cx="956854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https://www.brainfuel.nl/wp-content/uploads/2019/02/Whitepaper-De-6-fases-van-een-echt-goede-brainstorm.pdf</a:t>
            </a: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665744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C86F8D-2821-418D-13F2-93C2876AF9A1}"/>
              </a:ext>
            </a:extLst>
          </p:cNvPr>
          <p:cNvSpPr>
            <a:spLocks noGrp="1"/>
          </p:cNvSpPr>
          <p:nvPr>
            <p:ph type="title"/>
          </p:nvPr>
        </p:nvSpPr>
        <p:spPr/>
        <p:txBody>
          <a:bodyPr/>
          <a:lstStyle/>
          <a:p>
            <a:r>
              <a:rPr lang="nl-NL" b="0" i="0" dirty="0">
                <a:solidFill>
                  <a:srgbClr val="000644"/>
                </a:solidFill>
                <a:effectLst/>
                <a:latin typeface="Arial" panose="020B0604020202020204" pitchFamily="34" charset="0"/>
              </a:rPr>
              <a:t>Concept ontwerpen A</a:t>
            </a:r>
            <a:endParaRPr lang="nl-NL" dirty="0"/>
          </a:p>
        </p:txBody>
      </p:sp>
      <p:sp>
        <p:nvSpPr>
          <p:cNvPr id="3" name="Tijdelijke aanduiding voor datum 2">
            <a:extLst>
              <a:ext uri="{FF2B5EF4-FFF2-40B4-BE49-F238E27FC236}">
                <a16:creationId xmlns:a16="http://schemas.microsoft.com/office/drawing/2014/main" id="{88D41EFA-371E-33B7-A057-5708D648BB6F}"/>
              </a:ext>
            </a:extLst>
          </p:cNvPr>
          <p:cNvSpPr>
            <a:spLocks noGrp="1"/>
          </p:cNvSpPr>
          <p:nvPr>
            <p:ph type="dt" sz="half" idx="10"/>
          </p:nvPr>
        </p:nvSpPr>
        <p:spPr/>
        <p:txBody>
          <a:bodyPr/>
          <a:lstStyle/>
          <a:p>
            <a:fld id="{B6837ED8-77B1-4D92-8A4C-07939ECD182A}" type="datetime1">
              <a:rPr lang="nl-NL" noProof="0" smtClean="0"/>
              <a:t>12-9-2023</a:t>
            </a:fld>
            <a:endParaRPr lang="nl-NL" noProof="0"/>
          </a:p>
        </p:txBody>
      </p:sp>
      <p:sp>
        <p:nvSpPr>
          <p:cNvPr id="5" name="Tijdelijke aanduiding voor dianummer 4">
            <a:extLst>
              <a:ext uri="{FF2B5EF4-FFF2-40B4-BE49-F238E27FC236}">
                <a16:creationId xmlns:a16="http://schemas.microsoft.com/office/drawing/2014/main" id="{17767F4A-CFA1-C6AF-529D-28F833111156}"/>
              </a:ext>
            </a:extLst>
          </p:cNvPr>
          <p:cNvSpPr>
            <a:spLocks noGrp="1"/>
          </p:cNvSpPr>
          <p:nvPr>
            <p:ph type="sldNum" sz="quarter" idx="12"/>
          </p:nvPr>
        </p:nvSpPr>
        <p:spPr/>
        <p:txBody>
          <a:bodyPr/>
          <a:lstStyle/>
          <a:p>
            <a:fld id="{45B76B8B-DE07-48A4-9913-B57A52F2F853}" type="slidenum">
              <a:rPr lang="nl-NL" noProof="0" smtClean="0"/>
              <a:t>2</a:t>
            </a:fld>
            <a:endParaRPr lang="nl-NL" noProof="0"/>
          </a:p>
        </p:txBody>
      </p:sp>
      <p:sp>
        <p:nvSpPr>
          <p:cNvPr id="7" name="Tekstvak 6">
            <a:extLst>
              <a:ext uri="{FF2B5EF4-FFF2-40B4-BE49-F238E27FC236}">
                <a16:creationId xmlns:a16="http://schemas.microsoft.com/office/drawing/2014/main" id="{C2088A28-D6CA-06C2-6B49-F56434636DF6}"/>
              </a:ext>
            </a:extLst>
          </p:cNvPr>
          <p:cNvSpPr txBox="1"/>
          <p:nvPr/>
        </p:nvSpPr>
        <p:spPr>
          <a:xfrm>
            <a:off x="371476" y="1368826"/>
            <a:ext cx="10506731" cy="3600986"/>
          </a:xfrm>
          <a:prstGeom prst="rect">
            <a:avLst/>
          </a:prstGeom>
          <a:noFill/>
        </p:spPr>
        <p:txBody>
          <a:bodyPr wrap="square">
            <a:spAutoFit/>
          </a:bodyPr>
          <a:lstStyle/>
          <a:p>
            <a:pPr algn="l"/>
            <a:r>
              <a:rPr lang="nl-NL" b="0" i="0" dirty="0">
                <a:solidFill>
                  <a:srgbClr val="333333"/>
                </a:solidFill>
                <a:effectLst/>
                <a:latin typeface="Arial" panose="020B0604020202020204" pitchFamily="34" charset="0"/>
              </a:rPr>
              <a:t>Voor het ontwerpen van een concept kun je allerlei methoden gebruiken.</a:t>
            </a:r>
          </a:p>
          <a:p>
            <a:pPr algn="l"/>
            <a:endParaRPr lang="nl-NL" b="0" i="0" dirty="0">
              <a:solidFill>
                <a:srgbClr val="333333"/>
              </a:solidFill>
              <a:effectLst/>
              <a:latin typeface="Arial" panose="020B0604020202020204" pitchFamily="34" charset="0"/>
            </a:endParaRPr>
          </a:p>
          <a:p>
            <a:pPr algn="l"/>
            <a:r>
              <a:rPr lang="nl-NL" b="0" i="0" dirty="0">
                <a:solidFill>
                  <a:srgbClr val="333333"/>
                </a:solidFill>
                <a:effectLst/>
                <a:latin typeface="Arial" panose="020B0604020202020204" pitchFamily="34" charset="0"/>
              </a:rPr>
              <a:t>We starten met het maken van </a:t>
            </a:r>
            <a:r>
              <a:rPr lang="nl-NL" b="1" i="0" dirty="0">
                <a:solidFill>
                  <a:schemeClr val="tx2">
                    <a:lumMod val="75000"/>
                    <a:lumOff val="25000"/>
                  </a:schemeClr>
                </a:solidFill>
                <a:effectLst/>
                <a:latin typeface="Arial" panose="020B0604020202020204" pitchFamily="34" charset="0"/>
              </a:rPr>
              <a:t>een mindmap </a:t>
            </a:r>
            <a:r>
              <a:rPr lang="nl-NL" b="0" i="0" dirty="0">
                <a:solidFill>
                  <a:srgbClr val="333333"/>
                </a:solidFill>
                <a:effectLst/>
                <a:latin typeface="Arial" panose="020B0604020202020204" pitchFamily="34" charset="0"/>
              </a:rPr>
              <a:t>die bestaat uit ideeën met betrekking tot:</a:t>
            </a:r>
          </a:p>
          <a:p>
            <a:pPr algn="l"/>
            <a:endParaRPr lang="nl-NL" b="0" i="0" dirty="0">
              <a:solidFill>
                <a:srgbClr val="333333"/>
              </a:solidFill>
              <a:effectLst/>
              <a:latin typeface="Arial" panose="020B0604020202020204" pitchFamily="34" charset="0"/>
            </a:endParaRPr>
          </a:p>
          <a:p>
            <a:pPr marL="342900" indent="-342900" algn="l">
              <a:buFont typeface="Arial" panose="020B0604020202020204" pitchFamily="34" charset="0"/>
              <a:buChar char="•"/>
            </a:pPr>
            <a:r>
              <a:rPr lang="nl-NL" sz="2000" b="0" i="0" dirty="0">
                <a:solidFill>
                  <a:srgbClr val="333333"/>
                </a:solidFill>
                <a:effectLst/>
                <a:latin typeface="Arial" panose="020B0604020202020204" pitchFamily="34" charset="0"/>
              </a:rPr>
              <a:t>thema</a:t>
            </a:r>
            <a:br>
              <a:rPr lang="nl-NL" sz="2000" b="0" i="0" dirty="0">
                <a:solidFill>
                  <a:srgbClr val="333333"/>
                </a:solidFill>
                <a:effectLst/>
                <a:latin typeface="Arial" panose="020B0604020202020204" pitchFamily="34" charset="0"/>
              </a:rPr>
            </a:br>
            <a:r>
              <a:rPr lang="nl-NL" sz="2000" b="0" i="0" dirty="0">
                <a:solidFill>
                  <a:srgbClr val="333333"/>
                </a:solidFill>
                <a:effectLst/>
                <a:latin typeface="Arial" panose="020B0604020202020204" pitchFamily="34" charset="0"/>
              </a:rPr>
              <a:t>doelgroep</a:t>
            </a:r>
            <a:br>
              <a:rPr lang="nl-NL" sz="2000" b="0" i="0" dirty="0">
                <a:solidFill>
                  <a:srgbClr val="333333"/>
                </a:solidFill>
                <a:effectLst/>
                <a:latin typeface="Arial" panose="020B0604020202020204" pitchFamily="34" charset="0"/>
              </a:rPr>
            </a:br>
            <a:r>
              <a:rPr lang="nl-NL" sz="2000" b="0" i="0" dirty="0">
                <a:solidFill>
                  <a:srgbClr val="333333"/>
                </a:solidFill>
                <a:effectLst/>
                <a:latin typeface="Arial" panose="020B0604020202020204" pitchFamily="34" charset="0"/>
              </a:rPr>
              <a:t>locatie</a:t>
            </a:r>
            <a:br>
              <a:rPr lang="nl-NL" sz="2000" b="0" i="0" dirty="0">
                <a:solidFill>
                  <a:srgbClr val="333333"/>
                </a:solidFill>
                <a:effectLst/>
                <a:latin typeface="Arial" panose="020B0604020202020204" pitchFamily="34" charset="0"/>
              </a:rPr>
            </a:br>
            <a:r>
              <a:rPr lang="nl-NL" sz="2000" b="0" i="0" dirty="0">
                <a:solidFill>
                  <a:srgbClr val="333333"/>
                </a:solidFill>
                <a:effectLst/>
                <a:latin typeface="Arial" panose="020B0604020202020204" pitchFamily="34" charset="0"/>
              </a:rPr>
              <a:t>duurzaamheid</a:t>
            </a:r>
          </a:p>
          <a:p>
            <a:pPr marL="342900" indent="-342900" algn="l">
              <a:buFont typeface="Arial" panose="020B0604020202020204" pitchFamily="34" charset="0"/>
              <a:buChar char="•"/>
            </a:pPr>
            <a:r>
              <a:rPr lang="nl-NL" sz="2000" b="0" i="0" dirty="0">
                <a:solidFill>
                  <a:srgbClr val="333333"/>
                </a:solidFill>
                <a:effectLst/>
                <a:latin typeface="Arial" panose="020B0604020202020204" pitchFamily="34" charset="0"/>
              </a:rPr>
              <a:t>pr  </a:t>
            </a:r>
            <a:endParaRPr lang="nl-NL" sz="2000" dirty="0">
              <a:solidFill>
                <a:srgbClr val="333333"/>
              </a:solidFill>
              <a:latin typeface="Arial" panose="020B0604020202020204" pitchFamily="34" charset="0"/>
            </a:endParaRPr>
          </a:p>
          <a:p>
            <a:pPr marL="342900" indent="-342900" algn="l">
              <a:buFont typeface="Arial" panose="020B0604020202020204" pitchFamily="34" charset="0"/>
              <a:buChar char="•"/>
            </a:pPr>
            <a:r>
              <a:rPr lang="nl-NL" sz="2000" dirty="0" err="1">
                <a:solidFill>
                  <a:srgbClr val="333333"/>
                </a:solidFill>
                <a:latin typeface="Arial" panose="020B0604020202020204" pitchFamily="34" charset="0"/>
              </a:rPr>
              <a:t>e</a:t>
            </a:r>
            <a:r>
              <a:rPr lang="nl-NL" sz="2000" b="0" i="0" dirty="0" err="1">
                <a:solidFill>
                  <a:srgbClr val="333333"/>
                </a:solidFill>
                <a:effectLst/>
                <a:latin typeface="Arial" panose="020B0604020202020204" pitchFamily="34" charset="0"/>
              </a:rPr>
              <a:t>magenering</a:t>
            </a:r>
            <a:r>
              <a:rPr lang="nl-NL" sz="2000" b="0" i="0" dirty="0">
                <a:solidFill>
                  <a:srgbClr val="333333"/>
                </a:solidFill>
                <a:effectLst/>
                <a:latin typeface="Arial" panose="020B0604020202020204" pitchFamily="34" charset="0"/>
              </a:rPr>
              <a:t> </a:t>
            </a:r>
          </a:p>
          <a:p>
            <a:pPr algn="l"/>
            <a:endParaRPr lang="nl-NL" b="0" i="0" dirty="0">
              <a:solidFill>
                <a:srgbClr val="333333"/>
              </a:solidFill>
              <a:effectLst/>
              <a:latin typeface="Arial" panose="020B0604020202020204" pitchFamily="34" charset="0"/>
            </a:endParaRPr>
          </a:p>
          <a:p>
            <a:pPr algn="l"/>
            <a:endParaRPr lang="nl-NL" b="0" i="0" dirty="0">
              <a:solidFill>
                <a:srgbClr val="333333"/>
              </a:solidFill>
              <a:effectLst/>
              <a:latin typeface="Arial" panose="020B0604020202020204" pitchFamily="34" charset="0"/>
            </a:endParaRPr>
          </a:p>
        </p:txBody>
      </p:sp>
      <p:sp>
        <p:nvSpPr>
          <p:cNvPr id="8" name="Bijschrift: pijl-links 7">
            <a:extLst>
              <a:ext uri="{FF2B5EF4-FFF2-40B4-BE49-F238E27FC236}">
                <a16:creationId xmlns:a16="http://schemas.microsoft.com/office/drawing/2014/main" id="{DA7C104F-76D5-5FCC-B06B-0580D473B6B2}"/>
              </a:ext>
            </a:extLst>
          </p:cNvPr>
          <p:cNvSpPr/>
          <p:nvPr/>
        </p:nvSpPr>
        <p:spPr>
          <a:xfrm>
            <a:off x="6327227" y="2375301"/>
            <a:ext cx="4298731" cy="2264306"/>
          </a:xfrm>
          <a:prstGeom prst="leftArrowCallout">
            <a:avLst/>
          </a:prstGeom>
          <a:solidFill>
            <a:schemeClr val="accent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Iedere groep krijgt een groot stuk papier en stiften: aan de slag! </a:t>
            </a:r>
          </a:p>
          <a:p>
            <a:pPr algn="ctr"/>
            <a:endParaRPr lang="nl-NL" dirty="0">
              <a:solidFill>
                <a:schemeClr val="tx1"/>
              </a:solidFill>
            </a:endParaRPr>
          </a:p>
          <a:p>
            <a:pPr algn="ctr"/>
            <a:r>
              <a:rPr lang="nl-NL" dirty="0">
                <a:solidFill>
                  <a:schemeClr val="tx1"/>
                </a:solidFill>
              </a:rPr>
              <a:t>Iedereen doet mee. </a:t>
            </a:r>
          </a:p>
          <a:p>
            <a:pPr algn="ctr"/>
            <a:endParaRPr lang="nl-NL" dirty="0">
              <a:solidFill>
                <a:schemeClr val="tx1"/>
              </a:solidFill>
            </a:endParaRPr>
          </a:p>
          <a:p>
            <a:pPr algn="ctr"/>
            <a:r>
              <a:rPr lang="nl-NL" dirty="0">
                <a:solidFill>
                  <a:schemeClr val="tx1"/>
                </a:solidFill>
              </a:rPr>
              <a:t>Julie hebben hiervoor 10 minuten. </a:t>
            </a:r>
          </a:p>
        </p:txBody>
      </p:sp>
      <p:sp>
        <p:nvSpPr>
          <p:cNvPr id="10" name="Tekstvak 9">
            <a:extLst>
              <a:ext uri="{FF2B5EF4-FFF2-40B4-BE49-F238E27FC236}">
                <a16:creationId xmlns:a16="http://schemas.microsoft.com/office/drawing/2014/main" id="{C92C79CE-69C2-9929-2EAB-63233DD10DB3}"/>
              </a:ext>
            </a:extLst>
          </p:cNvPr>
          <p:cNvSpPr txBox="1"/>
          <p:nvPr/>
        </p:nvSpPr>
        <p:spPr>
          <a:xfrm>
            <a:off x="438456" y="5489174"/>
            <a:ext cx="9974070" cy="738664"/>
          </a:xfrm>
          <a:prstGeom prst="rect">
            <a:avLst/>
          </a:prstGeom>
          <a:noFill/>
        </p:spPr>
        <p:txBody>
          <a:bodyPr wrap="square">
            <a:spAutoFit/>
          </a:bodyPr>
          <a:lstStyle/>
          <a:p>
            <a:r>
              <a:rPr lang="nl-NL" sz="1400" i="1" dirty="0"/>
              <a:t>Een mindmap is een diagram opgebouwd uit begrippen, teksten, relaties en/of plaatjes, die zijn geordend in de vorm van een boomstructuur rond een centraal thema. Een mindmap wordt gebruikt om creatieve processen te ondersteunen en bij leren en onthouden.</a:t>
            </a:r>
          </a:p>
        </p:txBody>
      </p:sp>
    </p:spTree>
    <p:extLst>
      <p:ext uri="{BB962C8B-B14F-4D97-AF65-F5344CB8AC3E}">
        <p14:creationId xmlns:p14="http://schemas.microsoft.com/office/powerpoint/2010/main" val="292744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ndmap: de ideale voorbereiding bij presenteren - Speechen.nl">
            <a:extLst>
              <a:ext uri="{FF2B5EF4-FFF2-40B4-BE49-F238E27FC236}">
                <a16:creationId xmlns:a16="http://schemas.microsoft.com/office/drawing/2014/main" id="{26ED133E-4275-43BF-B98F-E6CEF76A16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91" b="10240"/>
          <a:stretch/>
        </p:blipFill>
        <p:spPr bwMode="auto">
          <a:xfrm>
            <a:off x="20" y="10"/>
            <a:ext cx="12191980" cy="685799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3" name="Tijdelijke aanduiding voor datum 2">
            <a:extLst>
              <a:ext uri="{FF2B5EF4-FFF2-40B4-BE49-F238E27FC236}">
                <a16:creationId xmlns:a16="http://schemas.microsoft.com/office/drawing/2014/main" id="{812A374A-8115-10F5-4BCD-30C1C3A2A085}"/>
              </a:ext>
            </a:extLst>
          </p:cNvPr>
          <p:cNvSpPr>
            <a:spLocks noGrp="1"/>
          </p:cNvSpPr>
          <p:nvPr>
            <p:ph type="dt" sz="half" idx="10"/>
          </p:nvPr>
        </p:nvSpPr>
        <p:spPr/>
        <p:txBody>
          <a:bodyPr/>
          <a:lstStyle/>
          <a:p>
            <a:pPr>
              <a:spcAft>
                <a:spcPts val="600"/>
              </a:spcAft>
            </a:pPr>
            <a:fld id="{B6837ED8-77B1-4D92-8A4C-07939ECD182A}" type="datetime1">
              <a:rPr lang="nl-NL" noProof="0" smtClean="0"/>
              <a:pPr>
                <a:spcAft>
                  <a:spcPts val="600"/>
                </a:spcAft>
              </a:pPr>
              <a:t>12-9-2023</a:t>
            </a:fld>
            <a:endParaRPr lang="nl-NL" noProof="0"/>
          </a:p>
        </p:txBody>
      </p:sp>
      <p:sp>
        <p:nvSpPr>
          <p:cNvPr id="4" name="Tijdelijke aanduiding voor voettekst 3">
            <a:extLst>
              <a:ext uri="{FF2B5EF4-FFF2-40B4-BE49-F238E27FC236}">
                <a16:creationId xmlns:a16="http://schemas.microsoft.com/office/drawing/2014/main" id="{676BA95E-A956-7914-AD46-218CC132D5D3}"/>
              </a:ext>
            </a:extLst>
          </p:cNvPr>
          <p:cNvSpPr>
            <a:spLocks noGrp="1"/>
          </p:cNvSpPr>
          <p:nvPr>
            <p:ph type="ftr" sz="quarter" idx="11"/>
          </p:nvPr>
        </p:nvSpPr>
        <p:spPr/>
        <p:txBody>
          <a:bodyPr/>
          <a:lstStyle/>
          <a:p>
            <a:pPr>
              <a:spcAft>
                <a:spcPts val="600"/>
              </a:spcAft>
            </a:pPr>
            <a:r>
              <a:rPr lang="nl-NL" noProof="0"/>
              <a:t>Onderwerp van de presentatie</a:t>
            </a:r>
          </a:p>
        </p:txBody>
      </p:sp>
      <p:sp>
        <p:nvSpPr>
          <p:cNvPr id="5" name="Tijdelijke aanduiding voor dianummer 4" hidden="1">
            <a:extLst>
              <a:ext uri="{FF2B5EF4-FFF2-40B4-BE49-F238E27FC236}">
                <a16:creationId xmlns:a16="http://schemas.microsoft.com/office/drawing/2014/main" id="{036B9BDD-1C08-0D33-91C2-5DEB4B5DDCA8}"/>
              </a:ext>
            </a:extLst>
          </p:cNvPr>
          <p:cNvSpPr>
            <a:spLocks noGrp="1"/>
          </p:cNvSpPr>
          <p:nvPr>
            <p:ph type="sldNum" sz="quarter" idx="12"/>
          </p:nvPr>
        </p:nvSpPr>
        <p:spPr/>
        <p:txBody>
          <a:bodyPr/>
          <a:lstStyle/>
          <a:p>
            <a:pPr>
              <a:spcAft>
                <a:spcPts val="600"/>
              </a:spcAft>
            </a:pPr>
            <a:fld id="{45B76B8B-DE07-48A4-9913-B57A52F2F853}" type="slidenum">
              <a:rPr lang="nl-NL" noProof="0" smtClean="0"/>
              <a:pPr>
                <a:spcAft>
                  <a:spcPts val="600"/>
                </a:spcAft>
              </a:pPr>
              <a:t>3</a:t>
            </a:fld>
            <a:endParaRPr lang="nl-NL" noProof="0"/>
          </a:p>
        </p:txBody>
      </p:sp>
    </p:spTree>
    <p:extLst>
      <p:ext uri="{BB962C8B-B14F-4D97-AF65-F5344CB8AC3E}">
        <p14:creationId xmlns:p14="http://schemas.microsoft.com/office/powerpoint/2010/main" val="3037350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Afbeelding 1" descr="Afbeelding met tekening, tekst, Kinderkunst, handschrift&#10;&#10;Automatisch gegenereerde beschrijving">
            <a:extLst>
              <a:ext uri="{FF2B5EF4-FFF2-40B4-BE49-F238E27FC236}">
                <a16:creationId xmlns:a16="http://schemas.microsoft.com/office/drawing/2014/main" id="{A8D17C16-FA51-A55C-052B-0C8FCBEBA05E}"/>
              </a:ext>
            </a:extLst>
          </p:cNvPr>
          <p:cNvPicPr>
            <a:picLocks noChangeAspect="1"/>
          </p:cNvPicPr>
          <p:nvPr/>
        </p:nvPicPr>
        <p:blipFill rotWithShape="1">
          <a:blip r:embed="rId2"/>
          <a:srcRect t="19"/>
          <a:stretch/>
        </p:blipFill>
        <p:spPr>
          <a:xfrm>
            <a:off x="0" y="0"/>
            <a:ext cx="12192000" cy="6858000"/>
          </a:xfrm>
          <a:prstGeom prst="rect">
            <a:avLst/>
          </a:prstGeom>
        </p:spPr>
      </p:pic>
    </p:spTree>
    <p:extLst>
      <p:ext uri="{BB962C8B-B14F-4D97-AF65-F5344CB8AC3E}">
        <p14:creationId xmlns:p14="http://schemas.microsoft.com/office/powerpoint/2010/main" val="654560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FF9DF89-D8A8-C876-D16E-5385BE52D023}"/>
              </a:ext>
            </a:extLst>
          </p:cNvPr>
          <p:cNvPicPr>
            <a:picLocks noChangeAspect="1"/>
          </p:cNvPicPr>
          <p:nvPr/>
        </p:nvPicPr>
        <p:blipFill>
          <a:blip r:embed="rId2"/>
          <a:stretch>
            <a:fillRect/>
          </a:stretch>
        </p:blipFill>
        <p:spPr>
          <a:xfrm>
            <a:off x="687197" y="643466"/>
            <a:ext cx="10817605" cy="5571067"/>
          </a:xfrm>
          <a:prstGeom prst="rect">
            <a:avLst/>
          </a:prstGeom>
        </p:spPr>
      </p:pic>
    </p:spTree>
    <p:extLst>
      <p:ext uri="{BB962C8B-B14F-4D97-AF65-F5344CB8AC3E}">
        <p14:creationId xmlns:p14="http://schemas.microsoft.com/office/powerpoint/2010/main" val="3147902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1CFF93-8FEB-D5BD-69CE-1AA72AA0B268}"/>
              </a:ext>
            </a:extLst>
          </p:cNvPr>
          <p:cNvSpPr>
            <a:spLocks noGrp="1"/>
          </p:cNvSpPr>
          <p:nvPr>
            <p:ph type="title"/>
          </p:nvPr>
        </p:nvSpPr>
        <p:spPr/>
        <p:txBody>
          <a:bodyPr/>
          <a:lstStyle/>
          <a:p>
            <a:r>
              <a:rPr lang="nl-NL" dirty="0"/>
              <a:t>Concept ontwerpen B</a:t>
            </a:r>
          </a:p>
        </p:txBody>
      </p:sp>
      <p:sp>
        <p:nvSpPr>
          <p:cNvPr id="3" name="Tijdelijke aanduiding voor datum 2">
            <a:extLst>
              <a:ext uri="{FF2B5EF4-FFF2-40B4-BE49-F238E27FC236}">
                <a16:creationId xmlns:a16="http://schemas.microsoft.com/office/drawing/2014/main" id="{FC5517D3-41E8-EE7C-E8B0-D6222A1AFEE8}"/>
              </a:ext>
            </a:extLst>
          </p:cNvPr>
          <p:cNvSpPr>
            <a:spLocks noGrp="1"/>
          </p:cNvSpPr>
          <p:nvPr>
            <p:ph type="dt" sz="half" idx="10"/>
          </p:nvPr>
        </p:nvSpPr>
        <p:spPr/>
        <p:txBody>
          <a:bodyPr/>
          <a:lstStyle/>
          <a:p>
            <a:fld id="{B6837ED8-77B1-4D92-8A4C-07939ECD182A}" type="datetime1">
              <a:rPr lang="nl-NL" noProof="0" smtClean="0"/>
              <a:t>12-9-2023</a:t>
            </a:fld>
            <a:endParaRPr lang="nl-NL" noProof="0"/>
          </a:p>
        </p:txBody>
      </p:sp>
      <p:sp>
        <p:nvSpPr>
          <p:cNvPr id="5" name="Tijdelijke aanduiding voor dianummer 4">
            <a:extLst>
              <a:ext uri="{FF2B5EF4-FFF2-40B4-BE49-F238E27FC236}">
                <a16:creationId xmlns:a16="http://schemas.microsoft.com/office/drawing/2014/main" id="{2BFDECEB-C587-732D-9D95-7E966E3ADF8E}"/>
              </a:ext>
            </a:extLst>
          </p:cNvPr>
          <p:cNvSpPr>
            <a:spLocks noGrp="1"/>
          </p:cNvSpPr>
          <p:nvPr>
            <p:ph type="sldNum" sz="quarter" idx="12"/>
          </p:nvPr>
        </p:nvSpPr>
        <p:spPr/>
        <p:txBody>
          <a:bodyPr/>
          <a:lstStyle/>
          <a:p>
            <a:fld id="{45B76B8B-DE07-48A4-9913-B57A52F2F853}" type="slidenum">
              <a:rPr lang="nl-NL" noProof="0" smtClean="0"/>
              <a:t>6</a:t>
            </a:fld>
            <a:endParaRPr lang="nl-NL" noProof="0"/>
          </a:p>
        </p:txBody>
      </p:sp>
    </p:spTree>
    <p:extLst>
      <p:ext uri="{BB962C8B-B14F-4D97-AF65-F5344CB8AC3E}">
        <p14:creationId xmlns:p14="http://schemas.microsoft.com/office/powerpoint/2010/main" val="1239075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99B3BD-FAE3-090C-ED3A-ECBCC32DABBE}"/>
              </a:ext>
            </a:extLst>
          </p:cNvPr>
          <p:cNvSpPr>
            <a:spLocks noGrp="1"/>
          </p:cNvSpPr>
          <p:nvPr>
            <p:ph type="title"/>
          </p:nvPr>
        </p:nvSpPr>
        <p:spPr/>
        <p:txBody>
          <a:bodyPr>
            <a:normAutofit/>
          </a:bodyPr>
          <a:lstStyle/>
          <a:p>
            <a:r>
              <a:rPr lang="nl-NL"/>
              <a:t>Fase 1:</a:t>
            </a:r>
            <a:br>
              <a:rPr lang="nl-NL"/>
            </a:br>
            <a:r>
              <a:rPr lang="nl-NL"/>
              <a:t>we doen een Braindump</a:t>
            </a:r>
          </a:p>
        </p:txBody>
      </p:sp>
      <p:pic>
        <p:nvPicPr>
          <p:cNvPr id="6" name="Tijdelijke aanduiding voor afbeelding 5">
            <a:extLst>
              <a:ext uri="{FF2B5EF4-FFF2-40B4-BE49-F238E27FC236}">
                <a16:creationId xmlns:a16="http://schemas.microsoft.com/office/drawing/2014/main" id="{3B7319FE-3FFA-EBC4-2C45-A5CD59F6DE3E}"/>
              </a:ext>
            </a:extLst>
          </p:cNvPr>
          <p:cNvPicPr>
            <a:picLocks noGrp="1" noChangeAspect="1"/>
          </p:cNvPicPr>
          <p:nvPr>
            <p:ph type="pic" idx="1"/>
          </p:nvPr>
        </p:nvPicPr>
        <p:blipFill>
          <a:blip r:embed="rId3"/>
          <a:srcRect l="2523" r="2523"/>
          <a:stretch>
            <a:fillRect/>
          </a:stretch>
        </p:blipFill>
        <p:spPr>
          <a:prstGeom prst="rect">
            <a:avLst/>
          </a:prstGeom>
        </p:spPr>
      </p:pic>
      <p:sp>
        <p:nvSpPr>
          <p:cNvPr id="4" name="Tijdelijke aanduiding voor tekst 3">
            <a:extLst>
              <a:ext uri="{FF2B5EF4-FFF2-40B4-BE49-F238E27FC236}">
                <a16:creationId xmlns:a16="http://schemas.microsoft.com/office/drawing/2014/main" id="{E57E29A6-EFA6-EB75-09CB-B1003FE28166}"/>
              </a:ext>
            </a:extLst>
          </p:cNvPr>
          <p:cNvSpPr>
            <a:spLocks noGrp="1"/>
          </p:cNvSpPr>
          <p:nvPr>
            <p:ph type="body" sz="half" idx="2"/>
          </p:nvPr>
        </p:nvSpPr>
        <p:spPr/>
        <p:txBody>
          <a:bodyPr>
            <a:normAutofit/>
          </a:bodyPr>
          <a:lstStyle/>
          <a:p>
            <a:r>
              <a:rPr lang="nl-NL" sz="2000" dirty="0"/>
              <a:t>De </a:t>
            </a:r>
            <a:r>
              <a:rPr lang="nl-NL" sz="2000" dirty="0" err="1"/>
              <a:t>braindump</a:t>
            </a:r>
            <a:r>
              <a:rPr lang="nl-NL" sz="2000" dirty="0"/>
              <a:t> gebruik je om alle voor de hand liggende ideeën uit je hoofd te gooien.  Misschien denk je dat je de oplossing al weet. Schrijf hem op! Misschien heb je realistische oplossingen waar je direct aan denkt. </a:t>
            </a:r>
          </a:p>
          <a:p>
            <a:r>
              <a:rPr lang="nl-NL" sz="2000" dirty="0"/>
              <a:t>Schrijf die op! Aan het einde van de </a:t>
            </a:r>
            <a:r>
              <a:rPr lang="nl-NL" sz="2000" dirty="0" err="1"/>
              <a:t>brain</a:t>
            </a:r>
            <a:r>
              <a:rPr lang="nl-NL" sz="2000" dirty="0"/>
              <a:t> dump heb je veel ideeën – maar je bent er nog niet!</a:t>
            </a:r>
          </a:p>
          <a:p>
            <a:endParaRPr lang="nl-NL" sz="2000" dirty="0"/>
          </a:p>
        </p:txBody>
      </p:sp>
      <p:sp>
        <p:nvSpPr>
          <p:cNvPr id="7" name="Tekstvak 6">
            <a:extLst>
              <a:ext uri="{FF2B5EF4-FFF2-40B4-BE49-F238E27FC236}">
                <a16:creationId xmlns:a16="http://schemas.microsoft.com/office/drawing/2014/main" id="{FB627072-FE15-7619-F22F-B4B054BCE6A1}"/>
              </a:ext>
            </a:extLst>
          </p:cNvPr>
          <p:cNvSpPr txBox="1"/>
          <p:nvPr/>
        </p:nvSpPr>
        <p:spPr>
          <a:xfrm>
            <a:off x="752361" y="5322441"/>
            <a:ext cx="422524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1" u="none" strike="noStrike" kern="1200" cap="none" spc="0" normalizeH="0" baseline="0" noProof="0" dirty="0">
                <a:ln>
                  <a:noFill/>
                </a:ln>
                <a:solidFill>
                  <a:prstClr val="black"/>
                </a:solidFill>
                <a:effectLst/>
                <a:uLnTx/>
                <a:uFillTx/>
                <a:latin typeface="Calibri Light" panose="020F0302020204030204"/>
                <a:ea typeface="+mn-ea"/>
                <a:cs typeface="+mn-cs"/>
              </a:rPr>
              <a:t>Iedereen maakt zijn eigen </a:t>
            </a:r>
            <a:r>
              <a:rPr kumimoji="0" lang="nl-NL" sz="3200" b="0" i="1" u="none" strike="noStrike" kern="1200" cap="none" spc="0" normalizeH="0" baseline="0" noProof="0" dirty="0" err="1">
                <a:ln>
                  <a:noFill/>
                </a:ln>
                <a:solidFill>
                  <a:prstClr val="black"/>
                </a:solidFill>
                <a:effectLst/>
                <a:uLnTx/>
                <a:uFillTx/>
                <a:latin typeface="Calibri Light" panose="020F0302020204030204"/>
                <a:ea typeface="+mn-ea"/>
                <a:cs typeface="+mn-cs"/>
              </a:rPr>
              <a:t>braindump</a:t>
            </a:r>
            <a:r>
              <a:rPr kumimoji="0" lang="nl-NL" sz="3200" b="0" i="1" u="none" strike="noStrike" kern="1200" cap="none" spc="0" normalizeH="0" baseline="0" noProof="0" dirty="0">
                <a:ln>
                  <a:noFill/>
                </a:ln>
                <a:solidFill>
                  <a:prstClr val="black"/>
                </a:solidFill>
                <a:effectLst/>
                <a:uLnTx/>
                <a:uFillTx/>
                <a:latin typeface="Calibri Light" panose="020F0302020204030204"/>
                <a:ea typeface="+mn-ea"/>
                <a:cs typeface="+mn-cs"/>
              </a:rPr>
              <a:t> </a:t>
            </a:r>
          </a:p>
        </p:txBody>
      </p:sp>
    </p:spTree>
    <p:extLst>
      <p:ext uri="{BB962C8B-B14F-4D97-AF65-F5344CB8AC3E}">
        <p14:creationId xmlns:p14="http://schemas.microsoft.com/office/powerpoint/2010/main" val="343792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02E612C7-B066-4023-9D0A-7C54D1E33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007D5BB-4788-4A8C-B50F-C648120FB8B4}"/>
              </a:ext>
            </a:extLst>
          </p:cNvPr>
          <p:cNvSpPr>
            <a:spLocks noGrp="1"/>
          </p:cNvSpPr>
          <p:nvPr>
            <p:ph type="title"/>
          </p:nvPr>
        </p:nvSpPr>
        <p:spPr>
          <a:xfrm>
            <a:off x="1463039" y="787180"/>
            <a:ext cx="4371703" cy="2135576"/>
          </a:xfrm>
        </p:spPr>
        <p:txBody>
          <a:bodyPr vert="horz" lIns="91440" tIns="45720" rIns="91440" bIns="45720" rtlCol="0" anchor="b">
            <a:normAutofit/>
          </a:bodyPr>
          <a:lstStyle/>
          <a:p>
            <a:r>
              <a:rPr lang="en-US" sz="5400" err="1">
                <a:solidFill>
                  <a:schemeClr val="tx1">
                    <a:lumMod val="85000"/>
                    <a:lumOff val="15000"/>
                  </a:schemeClr>
                </a:solidFill>
              </a:rPr>
              <a:t>Vervolg</a:t>
            </a:r>
            <a:r>
              <a:rPr lang="en-US" sz="5400">
                <a:solidFill>
                  <a:schemeClr val="tx1">
                    <a:lumMod val="85000"/>
                    <a:lumOff val="15000"/>
                  </a:schemeClr>
                </a:solidFill>
              </a:rPr>
              <a:t> </a:t>
            </a:r>
            <a:r>
              <a:rPr lang="en-US" sz="5400" err="1">
                <a:solidFill>
                  <a:schemeClr val="tx1">
                    <a:lumMod val="85000"/>
                    <a:lumOff val="15000"/>
                  </a:schemeClr>
                </a:solidFill>
              </a:rPr>
              <a:t>fase</a:t>
            </a:r>
            <a:r>
              <a:rPr lang="en-US" sz="5400">
                <a:solidFill>
                  <a:schemeClr val="tx1">
                    <a:lumMod val="85000"/>
                    <a:lumOff val="15000"/>
                  </a:schemeClr>
                </a:solidFill>
              </a:rPr>
              <a:t> 1:</a:t>
            </a:r>
          </a:p>
        </p:txBody>
      </p:sp>
      <p:sp>
        <p:nvSpPr>
          <p:cNvPr id="4" name="Tijdelijke aanduiding voor tekst 3">
            <a:extLst>
              <a:ext uri="{FF2B5EF4-FFF2-40B4-BE49-F238E27FC236}">
                <a16:creationId xmlns:a16="http://schemas.microsoft.com/office/drawing/2014/main" id="{F20DBDC9-E12A-631C-B186-A27FB0C00A9D}"/>
              </a:ext>
            </a:extLst>
          </p:cNvPr>
          <p:cNvSpPr>
            <a:spLocks noGrp="1"/>
          </p:cNvSpPr>
          <p:nvPr>
            <p:ph type="body" sz="half" idx="2"/>
          </p:nvPr>
        </p:nvSpPr>
        <p:spPr>
          <a:xfrm>
            <a:off x="1463039" y="3139310"/>
            <a:ext cx="4094922" cy="2931510"/>
          </a:xfrm>
        </p:spPr>
        <p:txBody>
          <a:bodyPr vert="horz" lIns="91440" tIns="45720" rIns="91440" bIns="45720" rtlCol="0">
            <a:normAutofit/>
          </a:bodyPr>
          <a:lstStyle/>
          <a:p>
            <a:r>
              <a:rPr lang="en-US" sz="2400" dirty="0">
                <a:solidFill>
                  <a:schemeClr val="tx1">
                    <a:lumMod val="85000"/>
                    <a:lumOff val="15000"/>
                  </a:schemeClr>
                </a:solidFill>
              </a:rPr>
              <a:t>Leg alle </a:t>
            </a:r>
            <a:r>
              <a:rPr lang="en-US" sz="2400" dirty="0" err="1">
                <a:solidFill>
                  <a:schemeClr val="tx1">
                    <a:lumMod val="85000"/>
                    <a:lumOff val="15000"/>
                  </a:schemeClr>
                </a:solidFill>
              </a:rPr>
              <a:t>ideeën</a:t>
            </a:r>
            <a:r>
              <a:rPr lang="en-US" sz="2400" dirty="0">
                <a:solidFill>
                  <a:schemeClr val="tx1">
                    <a:lumMod val="85000"/>
                    <a:lumOff val="15000"/>
                  </a:schemeClr>
                </a:solidFill>
              </a:rPr>
              <a:t> </a:t>
            </a:r>
            <a:r>
              <a:rPr lang="en-US" sz="2400" dirty="0" err="1">
                <a:solidFill>
                  <a:schemeClr val="tx1">
                    <a:lumMod val="85000"/>
                    <a:lumOff val="15000"/>
                  </a:schemeClr>
                </a:solidFill>
              </a:rPr>
              <a:t>uit</a:t>
            </a:r>
            <a:r>
              <a:rPr lang="en-US" sz="2400" dirty="0">
                <a:solidFill>
                  <a:schemeClr val="tx1">
                    <a:lumMod val="85000"/>
                    <a:lumOff val="15000"/>
                  </a:schemeClr>
                </a:solidFill>
              </a:rPr>
              <a:t> de </a:t>
            </a:r>
            <a:r>
              <a:rPr lang="en-US" sz="2400" dirty="0" err="1">
                <a:solidFill>
                  <a:schemeClr val="tx1">
                    <a:lumMod val="85000"/>
                    <a:lumOff val="15000"/>
                  </a:schemeClr>
                </a:solidFill>
              </a:rPr>
              <a:t>braindump</a:t>
            </a:r>
            <a:r>
              <a:rPr lang="en-US" sz="2400" dirty="0">
                <a:solidFill>
                  <a:schemeClr val="tx1">
                    <a:lumMod val="85000"/>
                    <a:lumOff val="15000"/>
                  </a:schemeClr>
                </a:solidFill>
              </a:rPr>
              <a:t> </a:t>
            </a:r>
            <a:r>
              <a:rPr lang="en-US" sz="2400" dirty="0" err="1">
                <a:solidFill>
                  <a:schemeClr val="tx1">
                    <a:lumMod val="85000"/>
                    <a:lumOff val="15000"/>
                  </a:schemeClr>
                </a:solidFill>
              </a:rPr>
              <a:t>bij</a:t>
            </a:r>
            <a:r>
              <a:rPr lang="en-US" sz="2400" dirty="0">
                <a:solidFill>
                  <a:schemeClr val="tx1">
                    <a:lumMod val="85000"/>
                    <a:lumOff val="15000"/>
                  </a:schemeClr>
                </a:solidFill>
              </a:rPr>
              <a:t> </a:t>
            </a:r>
            <a:r>
              <a:rPr lang="en-US" sz="2400" dirty="0" err="1">
                <a:solidFill>
                  <a:schemeClr val="tx1">
                    <a:lumMod val="85000"/>
                    <a:lumOff val="15000"/>
                  </a:schemeClr>
                </a:solidFill>
              </a:rPr>
              <a:t>elkaar</a:t>
            </a:r>
            <a:r>
              <a:rPr lang="en-US" sz="2400" dirty="0">
                <a:solidFill>
                  <a:schemeClr val="tx1">
                    <a:lumMod val="85000"/>
                    <a:lumOff val="15000"/>
                  </a:schemeClr>
                </a:solidFill>
              </a:rPr>
              <a:t> </a:t>
            </a:r>
            <a:r>
              <a:rPr lang="en-US" sz="2400" dirty="0" err="1">
                <a:solidFill>
                  <a:schemeClr val="tx1">
                    <a:lumMod val="85000"/>
                    <a:lumOff val="15000"/>
                  </a:schemeClr>
                </a:solidFill>
              </a:rPr>
              <a:t>en</a:t>
            </a:r>
            <a:r>
              <a:rPr lang="en-US" sz="2400" dirty="0">
                <a:solidFill>
                  <a:schemeClr val="tx1">
                    <a:lumMod val="85000"/>
                    <a:lumOff val="15000"/>
                  </a:schemeClr>
                </a:solidFill>
              </a:rPr>
              <a:t> </a:t>
            </a:r>
            <a:r>
              <a:rPr lang="en-US" sz="2400" dirty="0" err="1">
                <a:solidFill>
                  <a:schemeClr val="tx1">
                    <a:lumMod val="85000"/>
                    <a:lumOff val="15000"/>
                  </a:schemeClr>
                </a:solidFill>
              </a:rPr>
              <a:t>haal</a:t>
            </a:r>
            <a:r>
              <a:rPr lang="en-US" sz="2400" dirty="0">
                <a:solidFill>
                  <a:schemeClr val="tx1">
                    <a:lumMod val="85000"/>
                    <a:lumOff val="15000"/>
                  </a:schemeClr>
                </a:solidFill>
              </a:rPr>
              <a:t> de </a:t>
            </a:r>
            <a:r>
              <a:rPr lang="en-US" sz="2400" dirty="0" err="1">
                <a:solidFill>
                  <a:schemeClr val="tx1">
                    <a:lumMod val="85000"/>
                    <a:lumOff val="15000"/>
                  </a:schemeClr>
                </a:solidFill>
              </a:rPr>
              <a:t>de</a:t>
            </a:r>
            <a:r>
              <a:rPr lang="en-US" sz="2400" dirty="0">
                <a:solidFill>
                  <a:schemeClr val="tx1">
                    <a:lumMod val="85000"/>
                    <a:lumOff val="15000"/>
                  </a:schemeClr>
                </a:solidFill>
              </a:rPr>
              <a:t> </a:t>
            </a:r>
            <a:r>
              <a:rPr lang="en-US" sz="2400" dirty="0" err="1">
                <a:solidFill>
                  <a:schemeClr val="tx1">
                    <a:lumMod val="85000"/>
                    <a:lumOff val="15000"/>
                  </a:schemeClr>
                </a:solidFill>
              </a:rPr>
              <a:t>dubbelingen</a:t>
            </a:r>
            <a:r>
              <a:rPr lang="en-US" sz="2400" dirty="0">
                <a:solidFill>
                  <a:schemeClr val="tx1">
                    <a:lumMod val="85000"/>
                    <a:lumOff val="15000"/>
                  </a:schemeClr>
                </a:solidFill>
              </a:rPr>
              <a:t> er </a:t>
            </a:r>
            <a:r>
              <a:rPr lang="en-US" sz="2400" dirty="0" err="1">
                <a:solidFill>
                  <a:schemeClr val="tx1">
                    <a:lumMod val="85000"/>
                    <a:lumOff val="15000"/>
                  </a:schemeClr>
                </a:solidFill>
              </a:rPr>
              <a:t>uit</a:t>
            </a:r>
            <a:r>
              <a:rPr lang="en-US" sz="2400" dirty="0">
                <a:solidFill>
                  <a:schemeClr val="tx1">
                    <a:lumMod val="85000"/>
                    <a:lumOff val="15000"/>
                  </a:schemeClr>
                </a:solidFill>
              </a:rPr>
              <a:t>. </a:t>
            </a:r>
          </a:p>
          <a:p>
            <a:pPr indent="-228600">
              <a:buFont typeface="Arial" panose="020B0604020202020204" pitchFamily="34" charset="0"/>
              <a:buChar char="•"/>
            </a:pPr>
            <a:endParaRPr lang="en-US" sz="1800" dirty="0">
              <a:solidFill>
                <a:schemeClr val="tx1">
                  <a:lumMod val="85000"/>
                  <a:lumOff val="15000"/>
                </a:schemeClr>
              </a:solidFill>
            </a:endParaRPr>
          </a:p>
        </p:txBody>
      </p:sp>
      <p:pic>
        <p:nvPicPr>
          <p:cNvPr id="5" name="Tijdelijke aanduiding voor inhoud 4">
            <a:extLst>
              <a:ext uri="{FF2B5EF4-FFF2-40B4-BE49-F238E27FC236}">
                <a16:creationId xmlns:a16="http://schemas.microsoft.com/office/drawing/2014/main" id="{3858993C-FFD9-7C7F-FDCF-D9F70622053B}"/>
              </a:ext>
            </a:extLst>
          </p:cNvPr>
          <p:cNvPicPr>
            <a:picLocks noGrp="1" noChangeAspect="1"/>
          </p:cNvPicPr>
          <p:nvPr>
            <p:ph idx="1"/>
          </p:nvPr>
        </p:nvPicPr>
        <p:blipFill rotWithShape="1">
          <a:blip r:embed="rId3">
            <a:duotone>
              <a:prstClr val="black"/>
              <a:prstClr val="white"/>
            </a:duotone>
          </a:blip>
          <a:srcRect l="15307" r="18026"/>
          <a:stretch/>
        </p:blipFill>
        <p:spPr>
          <a:xfrm>
            <a:off x="6096000" y="10"/>
            <a:ext cx="6096000" cy="6857990"/>
          </a:xfrm>
          <a:custGeom>
            <a:avLst/>
            <a:gdLst/>
            <a:ahLst/>
            <a:cxnLst/>
            <a:rect l="l" t="t" r="r" b="b"/>
            <a:pathLst>
              <a:path w="6096000" h="6858000">
                <a:moveTo>
                  <a:pt x="3068432" y="0"/>
                </a:moveTo>
                <a:lnTo>
                  <a:pt x="6096000" y="0"/>
                </a:lnTo>
                <a:lnTo>
                  <a:pt x="6096000" y="6858000"/>
                </a:lnTo>
                <a:lnTo>
                  <a:pt x="3068431" y="6858000"/>
                </a:lnTo>
                <a:lnTo>
                  <a:pt x="3064426" y="6854853"/>
                </a:lnTo>
                <a:cubicBezTo>
                  <a:pt x="2077725" y="6040555"/>
                  <a:pt x="1448804" y="4808224"/>
                  <a:pt x="1448804" y="3429000"/>
                </a:cubicBezTo>
                <a:cubicBezTo>
                  <a:pt x="1448804" y="2049777"/>
                  <a:pt x="2077725" y="817446"/>
                  <a:pt x="3064426" y="3148"/>
                </a:cubicBezTo>
                <a:close/>
                <a:moveTo>
                  <a:pt x="1056707" y="0"/>
                </a:moveTo>
                <a:lnTo>
                  <a:pt x="2472663" y="0"/>
                </a:lnTo>
                <a:lnTo>
                  <a:pt x="2400426" y="75768"/>
                </a:lnTo>
                <a:cubicBezTo>
                  <a:pt x="1595468" y="961418"/>
                  <a:pt x="1104860" y="2137915"/>
                  <a:pt x="1104860" y="3429000"/>
                </a:cubicBezTo>
                <a:cubicBezTo>
                  <a:pt x="1104860" y="4720086"/>
                  <a:pt x="1595468" y="5896583"/>
                  <a:pt x="2400426" y="6782233"/>
                </a:cubicBezTo>
                <a:lnTo>
                  <a:pt x="2472663" y="6858000"/>
                </a:lnTo>
                <a:lnTo>
                  <a:pt x="1056707" y="6858000"/>
                </a:lnTo>
                <a:lnTo>
                  <a:pt x="1040415" y="6835090"/>
                </a:lnTo>
                <a:cubicBezTo>
                  <a:pt x="383550" y="5862802"/>
                  <a:pt x="0" y="4690693"/>
                  <a:pt x="0" y="3429000"/>
                </a:cubicBezTo>
                <a:cubicBezTo>
                  <a:pt x="0" y="2167308"/>
                  <a:pt x="383550" y="995199"/>
                  <a:pt x="1040415" y="22911"/>
                </a:cubicBezTo>
                <a:close/>
              </a:path>
            </a:pathLst>
          </a:custGeom>
        </p:spPr>
      </p:pic>
      <p:sp>
        <p:nvSpPr>
          <p:cNvPr id="17" name="Freeform: Shape 11">
            <a:extLst>
              <a:ext uri="{FF2B5EF4-FFF2-40B4-BE49-F238E27FC236}">
                <a16:creationId xmlns:a16="http://schemas.microsoft.com/office/drawing/2014/main" id="{34CFA7DE-DC24-4883-9E7E-838305755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24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BB7F823-6636-48BA-941D-E64678636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6B2DD99-60A2-7508-3729-E8884F31CE0A}"/>
              </a:ext>
            </a:extLst>
          </p:cNvPr>
          <p:cNvSpPr>
            <a:spLocks noGrp="1"/>
          </p:cNvSpPr>
          <p:nvPr>
            <p:ph type="title"/>
          </p:nvPr>
        </p:nvSpPr>
        <p:spPr>
          <a:xfrm>
            <a:off x="7510358" y="756154"/>
            <a:ext cx="3584012" cy="1410447"/>
          </a:xfrm>
        </p:spPr>
        <p:txBody>
          <a:bodyPr vert="horz" lIns="91440" tIns="45720" rIns="91440" bIns="45720" rtlCol="0" anchor="b">
            <a:normAutofit/>
          </a:bodyPr>
          <a:lstStyle/>
          <a:p>
            <a:r>
              <a:rPr lang="en-US" kern="1200" err="1">
                <a:solidFill>
                  <a:schemeClr val="tx1">
                    <a:lumMod val="85000"/>
                    <a:lumOff val="15000"/>
                  </a:schemeClr>
                </a:solidFill>
                <a:latin typeface="+mj-lt"/>
                <a:ea typeface="+mj-ea"/>
                <a:cs typeface="+mj-cs"/>
              </a:rPr>
              <a:t>Fase</a:t>
            </a:r>
            <a:r>
              <a:rPr lang="en-US" kern="1200">
                <a:solidFill>
                  <a:schemeClr val="tx1">
                    <a:lumMod val="85000"/>
                    <a:lumOff val="15000"/>
                  </a:schemeClr>
                </a:solidFill>
                <a:latin typeface="+mj-lt"/>
                <a:ea typeface="+mj-ea"/>
                <a:cs typeface="+mj-cs"/>
              </a:rPr>
              <a:t> 2: </a:t>
            </a:r>
            <a:r>
              <a:rPr lang="en-US" kern="1200" err="1">
                <a:solidFill>
                  <a:schemeClr val="tx1">
                    <a:lumMod val="85000"/>
                    <a:lumOff val="15000"/>
                  </a:schemeClr>
                </a:solidFill>
                <a:latin typeface="+mj-lt"/>
                <a:ea typeface="+mj-ea"/>
                <a:cs typeface="+mj-cs"/>
              </a:rPr>
              <a:t>meer</a:t>
            </a:r>
            <a:r>
              <a:rPr lang="en-US" kern="1200">
                <a:solidFill>
                  <a:schemeClr val="tx1">
                    <a:lumMod val="85000"/>
                    <a:lumOff val="15000"/>
                  </a:schemeClr>
                </a:solidFill>
                <a:latin typeface="+mj-lt"/>
                <a:ea typeface="+mj-ea"/>
                <a:cs typeface="+mj-cs"/>
              </a:rPr>
              <a:t> </a:t>
            </a:r>
            <a:r>
              <a:rPr lang="en-US" kern="1200" err="1">
                <a:solidFill>
                  <a:schemeClr val="tx1">
                    <a:lumMod val="85000"/>
                    <a:lumOff val="15000"/>
                  </a:schemeClr>
                </a:solidFill>
                <a:latin typeface="+mj-lt"/>
                <a:ea typeface="+mj-ea"/>
                <a:cs typeface="+mj-cs"/>
              </a:rPr>
              <a:t>fantasie</a:t>
            </a:r>
            <a:r>
              <a:rPr lang="en-US" kern="1200">
                <a:solidFill>
                  <a:schemeClr val="tx1">
                    <a:lumMod val="85000"/>
                    <a:lumOff val="15000"/>
                  </a:schemeClr>
                </a:solidFill>
                <a:latin typeface="+mj-lt"/>
                <a:ea typeface="+mj-ea"/>
                <a:cs typeface="+mj-cs"/>
              </a:rPr>
              <a:t>! </a:t>
            </a:r>
          </a:p>
        </p:txBody>
      </p:sp>
      <p:sp>
        <p:nvSpPr>
          <p:cNvPr id="26" name="Freeform: Shape 25">
            <a:extLst>
              <a:ext uri="{FF2B5EF4-FFF2-40B4-BE49-F238E27FC236}">
                <a16:creationId xmlns:a16="http://schemas.microsoft.com/office/drawing/2014/main" id="{A87B67E4-C0EB-443E-9F52-71057ADE6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71106" cy="4631426"/>
          </a:xfrm>
          <a:custGeom>
            <a:avLst/>
            <a:gdLst>
              <a:gd name="connsiteX0" fmla="*/ 0 w 5471106"/>
              <a:gd name="connsiteY0" fmla="*/ 3301451 h 4631426"/>
              <a:gd name="connsiteX1" fmla="*/ 125703 w 5471106"/>
              <a:gd name="connsiteY1" fmla="*/ 3469551 h 4631426"/>
              <a:gd name="connsiteX2" fmla="*/ 584138 w 5471106"/>
              <a:gd name="connsiteY2" fmla="*/ 3917166 h 4631426"/>
              <a:gd name="connsiteX3" fmla="*/ 716463 w 5471106"/>
              <a:gd name="connsiteY3" fmla="*/ 4010064 h 4631426"/>
              <a:gd name="connsiteX4" fmla="*/ 705202 w 5471106"/>
              <a:gd name="connsiteY4" fmla="*/ 4016176 h 4631426"/>
              <a:gd name="connsiteX5" fmla="*/ 671370 w 5471106"/>
              <a:gd name="connsiteY5" fmla="*/ 4044091 h 4631426"/>
              <a:gd name="connsiteX6" fmla="*/ 656526 w 5471106"/>
              <a:gd name="connsiteY6" fmla="*/ 4066106 h 4631426"/>
              <a:gd name="connsiteX7" fmla="*/ 534490 w 5471106"/>
              <a:gd name="connsiteY7" fmla="*/ 3980431 h 4631426"/>
              <a:gd name="connsiteX8" fmla="*/ 63650 w 5471106"/>
              <a:gd name="connsiteY8" fmla="*/ 3520703 h 4631426"/>
              <a:gd name="connsiteX9" fmla="*/ 0 w 5471106"/>
              <a:gd name="connsiteY9" fmla="*/ 3435586 h 4631426"/>
              <a:gd name="connsiteX10" fmla="*/ 4933182 w 5471106"/>
              <a:gd name="connsiteY10" fmla="*/ 0 h 4631426"/>
              <a:gd name="connsiteX11" fmla="*/ 5027180 w 5471106"/>
              <a:gd name="connsiteY11" fmla="*/ 0 h 4631426"/>
              <a:gd name="connsiteX12" fmla="*/ 5102720 w 5471106"/>
              <a:gd name="connsiteY12" fmla="*/ 124342 h 4631426"/>
              <a:gd name="connsiteX13" fmla="*/ 5471106 w 5471106"/>
              <a:gd name="connsiteY13" fmla="*/ 1579210 h 4631426"/>
              <a:gd name="connsiteX14" fmla="*/ 2418889 w 5471106"/>
              <a:gd name="connsiteY14" fmla="*/ 4631426 h 4631426"/>
              <a:gd name="connsiteX15" fmla="*/ 1095627 w 5471106"/>
              <a:gd name="connsiteY15" fmla="*/ 4330445 h 4631426"/>
              <a:gd name="connsiteX16" fmla="*/ 1039194 w 5471106"/>
              <a:gd name="connsiteY16" fmla="*/ 4301325 h 4631426"/>
              <a:gd name="connsiteX17" fmla="*/ 1043650 w 5471106"/>
              <a:gd name="connsiteY17" fmla="*/ 4294717 h 4631426"/>
              <a:gd name="connsiteX18" fmla="*/ 1056970 w 5471106"/>
              <a:gd name="connsiteY18" fmla="*/ 4251806 h 4631426"/>
              <a:gd name="connsiteX19" fmla="*/ 1060016 w 5471106"/>
              <a:gd name="connsiteY19" fmla="*/ 4221593 h 4631426"/>
              <a:gd name="connsiteX20" fmla="*/ 1130491 w 5471106"/>
              <a:gd name="connsiteY20" fmla="*/ 4257958 h 4631426"/>
              <a:gd name="connsiteX21" fmla="*/ 2418889 w 5471106"/>
              <a:gd name="connsiteY21" fmla="*/ 4551009 h 4631426"/>
              <a:gd name="connsiteX22" fmla="*/ 5390689 w 5471106"/>
              <a:gd name="connsiteY22" fmla="*/ 1579210 h 4631426"/>
              <a:gd name="connsiteX23" fmla="*/ 5032009 w 5471106"/>
              <a:gd name="connsiteY23" fmla="*/ 162673 h 463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71106" h="4631426">
                <a:moveTo>
                  <a:pt x="0" y="3301451"/>
                </a:moveTo>
                <a:lnTo>
                  <a:pt x="125703" y="3469551"/>
                </a:lnTo>
                <a:cubicBezTo>
                  <a:pt x="261971" y="3634670"/>
                  <a:pt x="415728" y="3784820"/>
                  <a:pt x="584138" y="3917166"/>
                </a:cubicBezTo>
                <a:lnTo>
                  <a:pt x="716463" y="4010064"/>
                </a:lnTo>
                <a:lnTo>
                  <a:pt x="705202" y="4016176"/>
                </a:lnTo>
                <a:cubicBezTo>
                  <a:pt x="693040" y="4024393"/>
                  <a:pt x="681712" y="4033748"/>
                  <a:pt x="671370" y="4044091"/>
                </a:cubicBezTo>
                <a:lnTo>
                  <a:pt x="656526" y="4066106"/>
                </a:lnTo>
                <a:lnTo>
                  <a:pt x="534490" y="3980431"/>
                </a:lnTo>
                <a:cubicBezTo>
                  <a:pt x="361523" y="3844503"/>
                  <a:pt x="203605" y="3690290"/>
                  <a:pt x="63650" y="3520703"/>
                </a:cubicBezTo>
                <a:lnTo>
                  <a:pt x="0" y="3435586"/>
                </a:lnTo>
                <a:close/>
                <a:moveTo>
                  <a:pt x="4933182" y="0"/>
                </a:moveTo>
                <a:lnTo>
                  <a:pt x="5027180" y="0"/>
                </a:lnTo>
                <a:lnTo>
                  <a:pt x="5102720" y="124342"/>
                </a:lnTo>
                <a:cubicBezTo>
                  <a:pt x="5337656" y="556821"/>
                  <a:pt x="5471106" y="1052431"/>
                  <a:pt x="5471106" y="1579210"/>
                </a:cubicBezTo>
                <a:cubicBezTo>
                  <a:pt x="5471106" y="3264903"/>
                  <a:pt x="4104582" y="4631426"/>
                  <a:pt x="2418889" y="4631426"/>
                </a:cubicBezTo>
                <a:cubicBezTo>
                  <a:pt x="1944788" y="4631426"/>
                  <a:pt x="1495934" y="4523332"/>
                  <a:pt x="1095627" y="4330445"/>
                </a:cubicBezTo>
                <a:lnTo>
                  <a:pt x="1039194" y="4301325"/>
                </a:lnTo>
                <a:lnTo>
                  <a:pt x="1043650" y="4294717"/>
                </a:lnTo>
                <a:cubicBezTo>
                  <a:pt x="1049433" y="4281042"/>
                  <a:pt x="1053925" y="4266687"/>
                  <a:pt x="1056970" y="4251806"/>
                </a:cubicBezTo>
                <a:lnTo>
                  <a:pt x="1060016" y="4221593"/>
                </a:lnTo>
                <a:lnTo>
                  <a:pt x="1130491" y="4257958"/>
                </a:lnTo>
                <a:cubicBezTo>
                  <a:pt x="1520251" y="4445763"/>
                  <a:pt x="1957279" y="4551009"/>
                  <a:pt x="2418889" y="4551009"/>
                </a:cubicBezTo>
                <a:cubicBezTo>
                  <a:pt x="4060169" y="4551009"/>
                  <a:pt x="5390689" y="3220490"/>
                  <a:pt x="5390689" y="1579210"/>
                </a:cubicBezTo>
                <a:cubicBezTo>
                  <a:pt x="5390689" y="1066310"/>
                  <a:pt x="5260755" y="583758"/>
                  <a:pt x="5032009" y="162673"/>
                </a:cubicBezTo>
                <a:close/>
              </a:path>
            </a:pathLst>
          </a:cu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DE0FBC4-76C2-4FA1-A14B-AF5A773FF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3450" y="1713004"/>
            <a:ext cx="365760" cy="365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44D1819B-21EB-4EB0-8BD9-B686574AD9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8530" y="1774620"/>
            <a:ext cx="3780042" cy="3780042"/>
          </a:xfrm>
          <a:custGeom>
            <a:avLst/>
            <a:gdLst>
              <a:gd name="connsiteX0" fmla="*/ 2054781 w 4109561"/>
              <a:gd name="connsiteY0" fmla="*/ 0 h 4109561"/>
              <a:gd name="connsiteX1" fmla="*/ 4109561 w 4109561"/>
              <a:gd name="connsiteY1" fmla="*/ 2054781 h 4109561"/>
              <a:gd name="connsiteX2" fmla="*/ 2054781 w 4109561"/>
              <a:gd name="connsiteY2" fmla="*/ 4109561 h 4109561"/>
              <a:gd name="connsiteX3" fmla="*/ 0 w 4109561"/>
              <a:gd name="connsiteY3" fmla="*/ 2054781 h 4109561"/>
              <a:gd name="connsiteX4" fmla="*/ 2054781 w 4109561"/>
              <a:gd name="connsiteY4" fmla="*/ 0 h 4109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9561" h="4109561">
                <a:moveTo>
                  <a:pt x="2054781" y="0"/>
                </a:moveTo>
                <a:cubicBezTo>
                  <a:pt x="3189605" y="0"/>
                  <a:pt x="4109561" y="919957"/>
                  <a:pt x="4109561" y="2054781"/>
                </a:cubicBezTo>
                <a:cubicBezTo>
                  <a:pt x="4109561" y="3189605"/>
                  <a:pt x="3189605" y="4109561"/>
                  <a:pt x="2054781" y="4109561"/>
                </a:cubicBezTo>
                <a:cubicBezTo>
                  <a:pt x="919957" y="4109561"/>
                  <a:pt x="0" y="3189605"/>
                  <a:pt x="0" y="2054781"/>
                </a:cubicBezTo>
                <a:cubicBezTo>
                  <a:pt x="0" y="919957"/>
                  <a:pt x="919957" y="0"/>
                  <a:pt x="2054781" y="0"/>
                </a:cubicBezTo>
                <a:close/>
              </a:path>
            </a:pathLst>
          </a:custGeom>
          <a:solidFill>
            <a:schemeClr val="bg1">
              <a:alpha val="30000"/>
            </a:schemeClr>
          </a:solid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kstvak 3">
            <a:extLst>
              <a:ext uri="{FF2B5EF4-FFF2-40B4-BE49-F238E27FC236}">
                <a16:creationId xmlns:a16="http://schemas.microsoft.com/office/drawing/2014/main" id="{9CD9195E-5E6E-2356-2F97-943899D971B8}"/>
              </a:ext>
            </a:extLst>
          </p:cNvPr>
          <p:cNvSpPr txBox="1"/>
          <p:nvPr/>
        </p:nvSpPr>
        <p:spPr>
          <a:xfrm>
            <a:off x="7510358" y="2315713"/>
            <a:ext cx="3584011" cy="4183058"/>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nl-NL" sz="1800" b="0" i="0" u="none" strike="noStrike" kern="1200" cap="none" spc="0" normalizeH="0" baseline="0" dirty="0">
                <a:ln>
                  <a:noFill/>
                </a:ln>
                <a:solidFill>
                  <a:prstClr val="black">
                    <a:lumMod val="85000"/>
                    <a:lumOff val="15000"/>
                  </a:prstClr>
                </a:solidFill>
                <a:effectLst/>
                <a:uLnTx/>
                <a:uFillTx/>
                <a:latin typeface="Calibri Light" panose="020F0302020204030204"/>
                <a:ea typeface="+mn-ea"/>
                <a:cs typeface="+mn-cs"/>
              </a:rPr>
              <a:t>Denk vanuit je object en ontdek nieuwe oplossingen voor jouw probleem. Ooit de vraag gehoord: 'Wat als je bent gestrand op een verlaten eiland en je maar één object hebt om je te helpen ontsnappen?’.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nl-NL" sz="1800" b="0" i="0" u="none" strike="noStrike" kern="1200" cap="none" spc="0" normalizeH="0" baseline="0" dirty="0">
              <a:ln>
                <a:noFill/>
              </a:ln>
              <a:solidFill>
                <a:prstClr val="black">
                  <a:lumMod val="85000"/>
                  <a:lumOff val="15000"/>
                </a:prstClr>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nl-NL" sz="1800" b="0" i="0" u="none" strike="noStrike" kern="1200" cap="none" spc="0" normalizeH="0" baseline="0" dirty="0">
                <a:ln>
                  <a:noFill/>
                </a:ln>
                <a:solidFill>
                  <a:prstClr val="black">
                    <a:lumMod val="85000"/>
                    <a:lumOff val="15000"/>
                  </a:prstClr>
                </a:solidFill>
                <a:effectLst/>
                <a:uLnTx/>
                <a:uFillTx/>
                <a:latin typeface="Calibri Light" panose="020F0302020204030204"/>
                <a:ea typeface="+mn-ea"/>
                <a:cs typeface="+mn-cs"/>
              </a:rPr>
              <a:t>Nou, je kunt dat object ook gebruiken om je eigen probleem op te lossen! &gt; we doen een </a:t>
            </a:r>
            <a:r>
              <a:rPr kumimoji="0" lang="nl-NL" sz="1800" b="1" i="0" u="none" strike="noStrike" kern="1200" cap="none" spc="0" normalizeH="0" baseline="0" dirty="0">
                <a:ln>
                  <a:noFill/>
                </a:ln>
                <a:solidFill>
                  <a:prstClr val="black">
                    <a:lumMod val="85000"/>
                    <a:lumOff val="15000"/>
                  </a:prstClr>
                </a:solidFill>
                <a:effectLst/>
                <a:uLnTx/>
                <a:uFillTx/>
                <a:latin typeface="Calibri Light" panose="020F0302020204030204"/>
                <a:ea typeface="+mn-ea"/>
                <a:cs typeface="+mn-cs"/>
              </a:rPr>
              <a:t>Hammer </a:t>
            </a:r>
            <a:r>
              <a:rPr kumimoji="0" lang="nl-NL" sz="1800" b="1" i="0" u="none" strike="noStrike" kern="1200" cap="none" spc="0" normalizeH="0" baseline="0" dirty="0" err="1">
                <a:ln>
                  <a:noFill/>
                </a:ln>
                <a:solidFill>
                  <a:prstClr val="black">
                    <a:lumMod val="85000"/>
                    <a:lumOff val="15000"/>
                  </a:prstClr>
                </a:solidFill>
                <a:effectLst/>
                <a:uLnTx/>
                <a:uFillTx/>
                <a:latin typeface="Calibri Light" panose="020F0302020204030204"/>
                <a:ea typeface="+mn-ea"/>
                <a:cs typeface="+mn-cs"/>
              </a:rPr>
              <a:t>That</a:t>
            </a:r>
            <a:r>
              <a:rPr kumimoji="0" lang="nl-NL" sz="1800" b="1" i="0" u="none" strike="noStrike" kern="1200" cap="none" spc="0" normalizeH="0" baseline="0" dirty="0">
                <a:ln>
                  <a:noFill/>
                </a:ln>
                <a:solidFill>
                  <a:prstClr val="black">
                    <a:lumMod val="85000"/>
                    <a:lumOff val="15000"/>
                  </a:prstClr>
                </a:solidFill>
                <a:effectLst/>
                <a:uLnTx/>
                <a:uFillTx/>
                <a:latin typeface="Calibri Light" panose="020F0302020204030204"/>
                <a:ea typeface="+mn-ea"/>
                <a:cs typeface="+mn-cs"/>
              </a:rPr>
              <a:t> </a:t>
            </a:r>
            <a:r>
              <a:rPr kumimoji="0" lang="nl-NL" sz="1800" b="1" i="0" u="none" strike="noStrike" kern="1200" cap="none" spc="0" normalizeH="0" baseline="0" dirty="0" err="1">
                <a:ln>
                  <a:noFill/>
                </a:ln>
                <a:solidFill>
                  <a:prstClr val="black">
                    <a:lumMod val="85000"/>
                    <a:lumOff val="15000"/>
                  </a:prstClr>
                </a:solidFill>
                <a:effectLst/>
                <a:uLnTx/>
                <a:uFillTx/>
                <a:latin typeface="Calibri Light" panose="020F0302020204030204"/>
                <a:ea typeface="+mn-ea"/>
                <a:cs typeface="+mn-cs"/>
              </a:rPr>
              <a:t>Nail</a:t>
            </a:r>
            <a:endParaRPr kumimoji="0" lang="nl-NL" sz="1800" b="1" i="0" u="none" strike="noStrike" kern="1200" cap="none" spc="0" normalizeH="0" baseline="0" dirty="0">
              <a:ln>
                <a:noFill/>
              </a:ln>
              <a:solidFill>
                <a:prstClr val="black">
                  <a:lumMod val="85000"/>
                  <a:lumOff val="15000"/>
                </a:prstClr>
              </a:solidFill>
              <a:effectLst/>
              <a:uLnTx/>
              <a:uFillTx/>
              <a:latin typeface="Calibri Light" panose="020F03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nl-NL" sz="1800" b="1" i="0" u="none" strike="noStrike" kern="1200" cap="none" spc="0" normalizeH="0" baseline="0" dirty="0">
              <a:ln>
                <a:noFill/>
              </a:ln>
              <a:solidFill>
                <a:prstClr val="black">
                  <a:lumMod val="85000"/>
                  <a:lumOff val="15000"/>
                </a:prstClr>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nl-NL" sz="1800" b="1" i="1" u="none" strike="noStrike" kern="1200" cap="none" spc="0" normalizeH="0" baseline="0" dirty="0">
                <a:ln>
                  <a:noFill/>
                </a:ln>
                <a:solidFill>
                  <a:prstClr val="black">
                    <a:lumMod val="85000"/>
                    <a:lumOff val="15000"/>
                  </a:prstClr>
                </a:solidFill>
                <a:effectLst/>
                <a:uLnTx/>
                <a:uFillTx/>
                <a:latin typeface="Calibri Light" panose="020F0302020204030204"/>
                <a:ea typeface="+mn-ea"/>
                <a:cs typeface="+mn-cs"/>
              </a:rPr>
              <a:t>Zet je nieuwe ideeën op een post-it en plak ze erbij. </a:t>
            </a:r>
          </a:p>
        </p:txBody>
      </p:sp>
    </p:spTree>
    <p:extLst>
      <p:ext uri="{BB962C8B-B14F-4D97-AF65-F5344CB8AC3E}">
        <p14:creationId xmlns:p14="http://schemas.microsoft.com/office/powerpoint/2010/main" val="225572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ptx" id="{70709A2E-B288-4810-8BAF-B9D6A3513533}" vid="{CBBC01AD-5A9E-46FE-AA92-4DBA723E857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6" ma:contentTypeDescription="Een nieuw document maken." ma:contentTypeScope="" ma:versionID="ec470e6129e8f0a9e18259b7e59fd35e">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4161d8be520e05faa28c78621515c4b4"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2714b7f2-f495-4f1b-bdb9-ad9bd1b44e3d}"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D40DB7-7538-4F44-B22B-3F947B73C80D}">
  <ds:schemaRefs>
    <ds:schemaRef ds:uri="http://schemas.microsoft.com/sharepoint/v3/contenttype/forms"/>
  </ds:schemaRefs>
</ds:datastoreItem>
</file>

<file path=customXml/itemProps2.xml><?xml version="1.0" encoding="utf-8"?>
<ds:datastoreItem xmlns:ds="http://schemas.openxmlformats.org/officeDocument/2006/customXml" ds:itemID="{205E70A2-105D-43F8-8893-30CCB6CAF5E1}">
  <ds:schemaRefs>
    <ds:schemaRef ds:uri="http://schemas.microsoft.com/office/2006/metadata/properties"/>
    <ds:schemaRef ds:uri="http://schemas.microsoft.com/office/infopath/2007/PartnerControls"/>
    <ds:schemaRef ds:uri="8b76c47c-3128-4e42-ab07-d1b7128ce0a7"/>
    <ds:schemaRef ds:uri="c6f82ce1-f6df-49a5-8b49-cf8409a27aa4"/>
    <ds:schemaRef ds:uri="2c4f0c93-2979-4f27-aab2-70de95932352"/>
  </ds:schemaRefs>
</ds:datastoreItem>
</file>

<file path=customXml/itemProps3.xml><?xml version="1.0" encoding="utf-8"?>
<ds:datastoreItem xmlns:ds="http://schemas.openxmlformats.org/officeDocument/2006/customXml" ds:itemID="{35E33C58-A96D-47CF-BFE9-06C2016233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Yuverta</Template>
  <TotalTime>327</TotalTime>
  <Words>733</Words>
  <Application>Microsoft Office PowerPoint</Application>
  <PresentationFormat>Breedbeeld</PresentationFormat>
  <Paragraphs>83</Paragraphs>
  <Slides>15</Slides>
  <Notes>10</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15</vt:i4>
      </vt:variant>
    </vt:vector>
  </HeadingPairs>
  <TitlesOfParts>
    <vt:vector size="21" baseType="lpstr">
      <vt:lpstr>Arial</vt:lpstr>
      <vt:lpstr>Arial Black</vt:lpstr>
      <vt:lpstr>Calibri</vt:lpstr>
      <vt:lpstr>Calibri Light</vt:lpstr>
      <vt:lpstr>Yuverta</vt:lpstr>
      <vt:lpstr>Kantoorthema</vt:lpstr>
      <vt:lpstr>Het concept voor het evenement</vt:lpstr>
      <vt:lpstr>Concept ontwerpen A</vt:lpstr>
      <vt:lpstr>PowerPoint-presentatie</vt:lpstr>
      <vt:lpstr>PowerPoint-presentatie</vt:lpstr>
      <vt:lpstr>PowerPoint-presentatie</vt:lpstr>
      <vt:lpstr>Concept ontwerpen B</vt:lpstr>
      <vt:lpstr>Fase 1: we doen een Braindump</vt:lpstr>
      <vt:lpstr>Vervolg fase 1:</vt:lpstr>
      <vt:lpstr>Fase 2: meer fantasie! </vt:lpstr>
      <vt:lpstr>Fase 3: convergeren stap 1 </vt:lpstr>
      <vt:lpstr>Fase 3: convergeren  stap 2 = Wow, Now, How, No matrix</vt:lpstr>
      <vt:lpstr>PowerPoint-presentatie</vt:lpstr>
      <vt:lpstr>Fase 4: beslissen &gt; Selection Day! </vt:lpstr>
      <vt:lpstr>Laatste check: </vt:lpstr>
      <vt:lpstr>Bronnen: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concept voor het evenement</dc:title>
  <dc:creator>Pascalle Cup</dc:creator>
  <dc:description>Template by HQ Solutions</dc:description>
  <cp:lastModifiedBy>Pascalle Cup</cp:lastModifiedBy>
  <cp:revision>1</cp:revision>
  <dcterms:created xsi:type="dcterms:W3CDTF">2023-09-08T12:16:38Z</dcterms:created>
  <dcterms:modified xsi:type="dcterms:W3CDTF">2023-09-12T19:01:44Z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Order">
    <vt:r8>2600</vt:r8>
  </property>
  <property fmtid="{D5CDD505-2E9C-101B-9397-08002B2CF9AE}" pid="4" name="_ExtendedDescription">
    <vt:lpwstr/>
  </property>
  <property fmtid="{D5CDD505-2E9C-101B-9397-08002B2CF9AE}" pid="5" name="_dlc_DocIdItemGuid">
    <vt:lpwstr>c59f2e10-6eb9-4845-b89d-f7df0261d5e9</vt:lpwstr>
  </property>
  <property fmtid="{D5CDD505-2E9C-101B-9397-08002B2CF9AE}" pid="6" name="MediaServiceImageTags">
    <vt:lpwstr/>
  </property>
</Properties>
</file>